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79" r:id="rId4"/>
    <p:sldId id="258" r:id="rId5"/>
    <p:sldId id="622" r:id="rId6"/>
    <p:sldId id="627" r:id="rId7"/>
    <p:sldId id="628" r:id="rId8"/>
    <p:sldId id="280" r:id="rId9"/>
    <p:sldId id="281" r:id="rId10"/>
    <p:sldId id="282" r:id="rId11"/>
    <p:sldId id="283" r:id="rId12"/>
    <p:sldId id="284" r:id="rId13"/>
    <p:sldId id="624" r:id="rId14"/>
    <p:sldId id="285" r:id="rId15"/>
    <p:sldId id="286" r:id="rId16"/>
    <p:sldId id="287" r:id="rId17"/>
    <p:sldId id="288" r:id="rId18"/>
    <p:sldId id="290" r:id="rId19"/>
    <p:sldId id="289" r:id="rId20"/>
    <p:sldId id="291" r:id="rId21"/>
    <p:sldId id="629" r:id="rId22"/>
    <p:sldId id="630" r:id="rId23"/>
    <p:sldId id="292" r:id="rId24"/>
    <p:sldId id="293" r:id="rId25"/>
    <p:sldId id="607" r:id="rId26"/>
    <p:sldId id="608" r:id="rId27"/>
    <p:sldId id="609" r:id="rId28"/>
    <p:sldId id="613" r:id="rId29"/>
    <p:sldId id="610" r:id="rId30"/>
    <p:sldId id="611" r:id="rId31"/>
    <p:sldId id="619" r:id="rId32"/>
    <p:sldId id="617" r:id="rId33"/>
    <p:sldId id="626" r:id="rId34"/>
    <p:sldId id="625" r:id="rId35"/>
    <p:sldId id="621" r:id="rId36"/>
    <p:sldId id="620" r:id="rId37"/>
    <p:sldId id="615" r:id="rId38"/>
    <p:sldId id="631" r:id="rId39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BF9051-55B6-E575-6A1E-830DF8162F52}" name="Anna Kraus" initials="AK" userId="S::a.kraus@prentke-romich.de::1f771ba7-93eb-4fee-b6da-125e7e41ab5c" providerId="AD"/>
  <p188:author id="{7DB049AD-3C4B-B1D9-024F-2A4B93F3B75F}" name="Lena Fischer" initials="LF" userId="S::l.fischer@prentke-romich.de::7f1d7d13-1897-4547-bfee-55b71a3da7a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3A1D23-18C8-4B7A-8E0C-C4D63551B91B}" v="71" dt="2023-09-25T09:28:14.607"/>
    <p1510:client id="{29ED864A-0169-44C9-9557-7AA3E2198F94}" v="2" dt="2023-09-25T13:13:52.276"/>
    <p1510:client id="{5617964E-644D-477D-8DFC-98EB6AD7D9D9}" v="78" dt="2023-09-19T08:01:48.036"/>
    <p1510:client id="{6F71EF1E-99D8-41B5-8BFC-1C288680AAFC}" v="90" dt="2023-09-25T09:35:52.618"/>
    <p1510:client id="{9A63E8EF-312A-4BB8-AD11-D5E840161931}" v="42" dt="2023-09-25T09:25:37.844"/>
    <p1510:client id="{A63E0DAB-DA65-4652-ADE1-095A0A5E2B43}" v="159" dt="2023-09-25T11:01:42.0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2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Kraus" userId="S::a.kraus@prentke-romich.de::1f771ba7-93eb-4fee-b6da-125e7e41ab5c" providerId="AD" clId="Web-{9A63E8EF-312A-4BB8-AD11-D5E840161931}"/>
    <pc:docChg chg="modSld">
      <pc:chgData name="Anna Kraus" userId="S::a.kraus@prentke-romich.de::1f771ba7-93eb-4fee-b6da-125e7e41ab5c" providerId="AD" clId="Web-{9A63E8EF-312A-4BB8-AD11-D5E840161931}" dt="2023-09-25T09:25:37.844" v="19" actId="20577"/>
      <pc:docMkLst>
        <pc:docMk/>
      </pc:docMkLst>
      <pc:sldChg chg="modSp">
        <pc:chgData name="Anna Kraus" userId="S::a.kraus@prentke-romich.de::1f771ba7-93eb-4fee-b6da-125e7e41ab5c" providerId="AD" clId="Web-{9A63E8EF-312A-4BB8-AD11-D5E840161931}" dt="2023-09-25T09:25:37.844" v="19" actId="20577"/>
        <pc:sldMkLst>
          <pc:docMk/>
          <pc:sldMk cId="1232126995" sldId="622"/>
        </pc:sldMkLst>
        <pc:spChg chg="mod">
          <ac:chgData name="Anna Kraus" userId="S::a.kraus@prentke-romich.de::1f771ba7-93eb-4fee-b6da-125e7e41ab5c" providerId="AD" clId="Web-{9A63E8EF-312A-4BB8-AD11-D5E840161931}" dt="2023-09-25T09:25:37.844" v="19" actId="20577"/>
          <ac:spMkLst>
            <pc:docMk/>
            <pc:sldMk cId="1232126995" sldId="622"/>
            <ac:spMk id="4" creationId="{3C06A666-A0B4-4A41-9E62-C21DD2801EBE}"/>
          </ac:spMkLst>
        </pc:spChg>
      </pc:sldChg>
      <pc:sldChg chg="modSp">
        <pc:chgData name="Anna Kraus" userId="S::a.kraus@prentke-romich.de::1f771ba7-93eb-4fee-b6da-125e7e41ab5c" providerId="AD" clId="Web-{9A63E8EF-312A-4BB8-AD11-D5E840161931}" dt="2023-09-25T09:25:07.282" v="14" actId="20577"/>
        <pc:sldMkLst>
          <pc:docMk/>
          <pc:sldMk cId="315266137" sldId="627"/>
        </pc:sldMkLst>
        <pc:spChg chg="mod">
          <ac:chgData name="Anna Kraus" userId="S::a.kraus@prentke-romich.de::1f771ba7-93eb-4fee-b6da-125e7e41ab5c" providerId="AD" clId="Web-{9A63E8EF-312A-4BB8-AD11-D5E840161931}" dt="2023-09-25T09:25:07.282" v="14" actId="20577"/>
          <ac:spMkLst>
            <pc:docMk/>
            <pc:sldMk cId="315266137" sldId="627"/>
            <ac:spMk id="4" creationId="{3C06A666-A0B4-4A41-9E62-C21DD2801EBE}"/>
          </ac:spMkLst>
        </pc:spChg>
      </pc:sldChg>
      <pc:sldChg chg="modSp">
        <pc:chgData name="Anna Kraus" userId="S::a.kraus@prentke-romich.de::1f771ba7-93eb-4fee-b6da-125e7e41ab5c" providerId="AD" clId="Web-{9A63E8EF-312A-4BB8-AD11-D5E840161931}" dt="2023-09-25T09:25:16.860" v="15" actId="20577"/>
        <pc:sldMkLst>
          <pc:docMk/>
          <pc:sldMk cId="1023023589" sldId="628"/>
        </pc:sldMkLst>
        <pc:spChg chg="mod">
          <ac:chgData name="Anna Kraus" userId="S::a.kraus@prentke-romich.de::1f771ba7-93eb-4fee-b6da-125e7e41ab5c" providerId="AD" clId="Web-{9A63E8EF-312A-4BB8-AD11-D5E840161931}" dt="2023-09-25T09:25:16.860" v="15" actId="20577"/>
          <ac:spMkLst>
            <pc:docMk/>
            <pc:sldMk cId="1023023589" sldId="628"/>
            <ac:spMk id="4" creationId="{3C06A666-A0B4-4A41-9E62-C21DD2801EBE}"/>
          </ac:spMkLst>
        </pc:spChg>
      </pc:sldChg>
    </pc:docChg>
  </pc:docChgLst>
  <pc:docChgLst>
    <pc:chgData name="Lena Fischer" userId="S::l.fischer@prentke-romich.de::7f1d7d13-1897-4547-bfee-55b71a3da7a6" providerId="AD" clId="Web-{29ED864A-0169-44C9-9557-7AA3E2198F94}"/>
    <pc:docChg chg="addSld delSld">
      <pc:chgData name="Lena Fischer" userId="S::l.fischer@prentke-romich.de::7f1d7d13-1897-4547-bfee-55b71a3da7a6" providerId="AD" clId="Web-{29ED864A-0169-44C9-9557-7AA3E2198F94}" dt="2023-09-25T13:13:52.276" v="1"/>
      <pc:docMkLst>
        <pc:docMk/>
      </pc:docMkLst>
      <pc:sldChg chg="new del">
        <pc:chgData name="Lena Fischer" userId="S::l.fischer@prentke-romich.de::7f1d7d13-1897-4547-bfee-55b71a3da7a6" providerId="AD" clId="Web-{29ED864A-0169-44C9-9557-7AA3E2198F94}" dt="2023-09-25T13:13:52.276" v="1"/>
        <pc:sldMkLst>
          <pc:docMk/>
          <pc:sldMk cId="2235221032" sldId="632"/>
        </pc:sldMkLst>
      </pc:sldChg>
    </pc:docChg>
  </pc:docChgLst>
  <pc:docChgLst>
    <pc:chgData name="Anna Kraus" userId="S::a.kraus@prentke-romich.de::1f771ba7-93eb-4fee-b6da-125e7e41ab5c" providerId="AD" clId="Web-{0F3A1D23-18C8-4B7A-8E0C-C4D63551B91B}"/>
    <pc:docChg chg="modSld">
      <pc:chgData name="Anna Kraus" userId="S::a.kraus@prentke-romich.de::1f771ba7-93eb-4fee-b6da-125e7e41ab5c" providerId="AD" clId="Web-{0F3A1D23-18C8-4B7A-8E0C-C4D63551B91B}" dt="2023-09-25T09:28:14.607" v="39" actId="20577"/>
      <pc:docMkLst>
        <pc:docMk/>
      </pc:docMkLst>
      <pc:sldChg chg="modSp">
        <pc:chgData name="Anna Kraus" userId="S::a.kraus@prentke-romich.de::1f771ba7-93eb-4fee-b6da-125e7e41ab5c" providerId="AD" clId="Web-{0F3A1D23-18C8-4B7A-8E0C-C4D63551B91B}" dt="2023-09-25T09:28:14.607" v="39" actId="20577"/>
        <pc:sldMkLst>
          <pc:docMk/>
          <pc:sldMk cId="1232126995" sldId="622"/>
        </pc:sldMkLst>
        <pc:spChg chg="mod">
          <ac:chgData name="Anna Kraus" userId="S::a.kraus@prentke-romich.de::1f771ba7-93eb-4fee-b6da-125e7e41ab5c" providerId="AD" clId="Web-{0F3A1D23-18C8-4B7A-8E0C-C4D63551B91B}" dt="2023-09-25T09:28:14.607" v="39" actId="20577"/>
          <ac:spMkLst>
            <pc:docMk/>
            <pc:sldMk cId="1232126995" sldId="622"/>
            <ac:spMk id="4" creationId="{3C06A666-A0B4-4A41-9E62-C21DD2801EBE}"/>
          </ac:spMkLst>
        </pc:spChg>
      </pc:sldChg>
    </pc:docChg>
  </pc:docChgLst>
  <pc:docChgLst>
    <pc:chgData name="Lena Fischer" userId="S::l.fischer@prentke-romich.de::7f1d7d13-1897-4547-bfee-55b71a3da7a6" providerId="AD" clId="Web-{5617964E-644D-477D-8DFC-98EB6AD7D9D9}"/>
    <pc:docChg chg="modSld">
      <pc:chgData name="Lena Fischer" userId="S::l.fischer@prentke-romich.de::7f1d7d13-1897-4547-bfee-55b71a3da7a6" providerId="AD" clId="Web-{5617964E-644D-477D-8DFC-98EB6AD7D9D9}" dt="2023-09-19T08:01:48.036" v="49" actId="1076"/>
      <pc:docMkLst>
        <pc:docMk/>
      </pc:docMkLst>
      <pc:sldChg chg="addSp delSp modSp">
        <pc:chgData name="Lena Fischer" userId="S::l.fischer@prentke-romich.de::7f1d7d13-1897-4547-bfee-55b71a3da7a6" providerId="AD" clId="Web-{5617964E-644D-477D-8DFC-98EB6AD7D9D9}" dt="2023-09-19T08:00:52.144" v="33" actId="20577"/>
        <pc:sldMkLst>
          <pc:docMk/>
          <pc:sldMk cId="1232126995" sldId="622"/>
        </pc:sldMkLst>
        <pc:spChg chg="mod">
          <ac:chgData name="Lena Fischer" userId="S::l.fischer@prentke-romich.de::7f1d7d13-1897-4547-bfee-55b71a3da7a6" providerId="AD" clId="Web-{5617964E-644D-477D-8DFC-98EB6AD7D9D9}" dt="2023-09-19T08:00:52.144" v="33" actId="20577"/>
          <ac:spMkLst>
            <pc:docMk/>
            <pc:sldMk cId="1232126995" sldId="622"/>
            <ac:spMk id="4" creationId="{3C06A666-A0B4-4A41-9E62-C21DD2801EBE}"/>
          </ac:spMkLst>
        </pc:spChg>
        <pc:picChg chg="add mod">
          <ac:chgData name="Lena Fischer" userId="S::l.fischer@prentke-romich.de::7f1d7d13-1897-4547-bfee-55b71a3da7a6" providerId="AD" clId="Web-{5617964E-644D-477D-8DFC-98EB6AD7D9D9}" dt="2023-09-19T08:00:22.222" v="14" actId="14100"/>
          <ac:picMkLst>
            <pc:docMk/>
            <pc:sldMk cId="1232126995" sldId="622"/>
            <ac:picMk id="2" creationId="{0DE454B1-7A1D-9209-CCAD-16CABE197B01}"/>
          </ac:picMkLst>
        </pc:picChg>
        <pc:picChg chg="del mod">
          <ac:chgData name="Lena Fischer" userId="S::l.fischer@prentke-romich.de::7f1d7d13-1897-4547-bfee-55b71a3da7a6" providerId="AD" clId="Web-{5617964E-644D-477D-8DFC-98EB6AD7D9D9}" dt="2023-09-19T08:00:02.222" v="8"/>
          <ac:picMkLst>
            <pc:docMk/>
            <pc:sldMk cId="1232126995" sldId="622"/>
            <ac:picMk id="5" creationId="{6E2D53B4-33AE-F121-CF1A-5A94D45D013A}"/>
          </ac:picMkLst>
        </pc:picChg>
        <pc:picChg chg="add mod">
          <ac:chgData name="Lena Fischer" userId="S::l.fischer@prentke-romich.de::7f1d7d13-1897-4547-bfee-55b71a3da7a6" providerId="AD" clId="Web-{5617964E-644D-477D-8DFC-98EB6AD7D9D9}" dt="2023-09-19T08:00:35.050" v="17" actId="14100"/>
          <ac:picMkLst>
            <pc:docMk/>
            <pc:sldMk cId="1232126995" sldId="622"/>
            <ac:picMk id="6" creationId="{C0F87F24-F6B2-E88D-0E79-1BE51D5E8FBE}"/>
          </ac:picMkLst>
        </pc:picChg>
        <pc:picChg chg="del">
          <ac:chgData name="Lena Fischer" userId="S::l.fischer@prentke-romich.de::7f1d7d13-1897-4547-bfee-55b71a3da7a6" providerId="AD" clId="Web-{5617964E-644D-477D-8DFC-98EB6AD7D9D9}" dt="2023-09-19T07:59:35.659" v="0"/>
          <ac:picMkLst>
            <pc:docMk/>
            <pc:sldMk cId="1232126995" sldId="622"/>
            <ac:picMk id="8" creationId="{9C6E0500-657D-F5B1-BEF6-A4745EC67780}"/>
          </ac:picMkLst>
        </pc:picChg>
      </pc:sldChg>
      <pc:sldChg chg="addSp delSp modSp">
        <pc:chgData name="Lena Fischer" userId="S::l.fischer@prentke-romich.de::7f1d7d13-1897-4547-bfee-55b71a3da7a6" providerId="AD" clId="Web-{5617964E-644D-477D-8DFC-98EB6AD7D9D9}" dt="2023-09-19T08:01:27.629" v="42" actId="20577"/>
        <pc:sldMkLst>
          <pc:docMk/>
          <pc:sldMk cId="315266137" sldId="627"/>
        </pc:sldMkLst>
        <pc:spChg chg="mod">
          <ac:chgData name="Lena Fischer" userId="S::l.fischer@prentke-romich.de::7f1d7d13-1897-4547-bfee-55b71a3da7a6" providerId="AD" clId="Web-{5617964E-644D-477D-8DFC-98EB6AD7D9D9}" dt="2023-09-19T08:01:27.629" v="42" actId="20577"/>
          <ac:spMkLst>
            <pc:docMk/>
            <pc:sldMk cId="315266137" sldId="627"/>
            <ac:spMk id="4" creationId="{3C06A666-A0B4-4A41-9E62-C21DD2801EBE}"/>
          </ac:spMkLst>
        </pc:spChg>
        <pc:picChg chg="add mod">
          <ac:chgData name="Lena Fischer" userId="S::l.fischer@prentke-romich.de::7f1d7d13-1897-4547-bfee-55b71a3da7a6" providerId="AD" clId="Web-{5617964E-644D-477D-8DFC-98EB6AD7D9D9}" dt="2023-09-19T08:01:06.113" v="38" actId="14100"/>
          <ac:picMkLst>
            <pc:docMk/>
            <pc:sldMk cId="315266137" sldId="627"/>
            <ac:picMk id="5" creationId="{9CB3D7B0-5F67-B43A-736D-92276D57A96C}"/>
          </ac:picMkLst>
        </pc:picChg>
        <pc:picChg chg="del">
          <ac:chgData name="Lena Fischer" userId="S::l.fischer@prentke-romich.de::7f1d7d13-1897-4547-bfee-55b71a3da7a6" providerId="AD" clId="Web-{5617964E-644D-477D-8DFC-98EB6AD7D9D9}" dt="2023-09-19T08:00:59.270" v="34"/>
          <ac:picMkLst>
            <pc:docMk/>
            <pc:sldMk cId="315266137" sldId="627"/>
            <ac:picMk id="8" creationId="{9C6E0500-657D-F5B1-BEF6-A4745EC67780}"/>
          </ac:picMkLst>
        </pc:picChg>
      </pc:sldChg>
      <pc:sldChg chg="modSp">
        <pc:chgData name="Lena Fischer" userId="S::l.fischer@prentke-romich.de::7f1d7d13-1897-4547-bfee-55b71a3da7a6" providerId="AD" clId="Web-{5617964E-644D-477D-8DFC-98EB6AD7D9D9}" dt="2023-09-19T08:01:48.036" v="49" actId="1076"/>
        <pc:sldMkLst>
          <pc:docMk/>
          <pc:sldMk cId="1023023589" sldId="628"/>
        </pc:sldMkLst>
        <pc:spChg chg="mod">
          <ac:chgData name="Lena Fischer" userId="S::l.fischer@prentke-romich.de::7f1d7d13-1897-4547-bfee-55b71a3da7a6" providerId="AD" clId="Web-{5617964E-644D-477D-8DFC-98EB6AD7D9D9}" dt="2023-09-19T08:01:36.786" v="47" actId="20577"/>
          <ac:spMkLst>
            <pc:docMk/>
            <pc:sldMk cId="1023023589" sldId="628"/>
            <ac:spMk id="4" creationId="{3C06A666-A0B4-4A41-9E62-C21DD2801EBE}"/>
          </ac:spMkLst>
        </pc:spChg>
        <pc:picChg chg="mod">
          <ac:chgData name="Lena Fischer" userId="S::l.fischer@prentke-romich.de::7f1d7d13-1897-4547-bfee-55b71a3da7a6" providerId="AD" clId="Web-{5617964E-644D-477D-8DFC-98EB6AD7D9D9}" dt="2023-09-19T08:01:48.036" v="49" actId="1076"/>
          <ac:picMkLst>
            <pc:docMk/>
            <pc:sldMk cId="1023023589" sldId="628"/>
            <ac:picMk id="5" creationId="{6E2D53B4-33AE-F121-CF1A-5A94D45D013A}"/>
          </ac:picMkLst>
        </pc:picChg>
      </pc:sldChg>
    </pc:docChg>
  </pc:docChgLst>
  <pc:docChgLst>
    <pc:chgData name="Anna Kraus" userId="S::a.kraus@prentke-romich.de::1f771ba7-93eb-4fee-b6da-125e7e41ab5c" providerId="AD" clId="Web-{A63E0DAB-DA65-4652-ADE1-095A0A5E2B43}"/>
    <pc:docChg chg="addSld delSld modSld">
      <pc:chgData name="Anna Kraus" userId="S::a.kraus@prentke-romich.de::1f771ba7-93eb-4fee-b6da-125e7e41ab5c" providerId="AD" clId="Web-{A63E0DAB-DA65-4652-ADE1-095A0A5E2B43}" dt="2023-09-25T11:01:38.188" v="90" actId="20577"/>
      <pc:docMkLst>
        <pc:docMk/>
      </pc:docMkLst>
      <pc:sldChg chg="modSp">
        <pc:chgData name="Anna Kraus" userId="S::a.kraus@prentke-romich.de::1f771ba7-93eb-4fee-b6da-125e7e41ab5c" providerId="AD" clId="Web-{A63E0DAB-DA65-4652-ADE1-095A0A5E2B43}" dt="2023-09-25T10:41:07.644" v="63" actId="20577"/>
        <pc:sldMkLst>
          <pc:docMk/>
          <pc:sldMk cId="4135832408" sldId="613"/>
        </pc:sldMkLst>
        <pc:spChg chg="mod">
          <ac:chgData name="Anna Kraus" userId="S::a.kraus@prentke-romich.de::1f771ba7-93eb-4fee-b6da-125e7e41ab5c" providerId="AD" clId="Web-{A63E0DAB-DA65-4652-ADE1-095A0A5E2B43}" dt="2023-09-25T10:41:07.644" v="63" actId="20577"/>
          <ac:spMkLst>
            <pc:docMk/>
            <pc:sldMk cId="4135832408" sldId="613"/>
            <ac:spMk id="2" creationId="{BE1F0350-7B13-4450-936F-E9F7723561E9}"/>
          </ac:spMkLst>
        </pc:spChg>
      </pc:sldChg>
      <pc:sldChg chg="modSp">
        <pc:chgData name="Anna Kraus" userId="S::a.kraus@prentke-romich.de::1f771ba7-93eb-4fee-b6da-125e7e41ab5c" providerId="AD" clId="Web-{A63E0DAB-DA65-4652-ADE1-095A0A5E2B43}" dt="2023-09-25T11:01:38.188" v="90" actId="20577"/>
        <pc:sldMkLst>
          <pc:docMk/>
          <pc:sldMk cId="1232126995" sldId="622"/>
        </pc:sldMkLst>
        <pc:spChg chg="mod">
          <ac:chgData name="Anna Kraus" userId="S::a.kraus@prentke-romich.de::1f771ba7-93eb-4fee-b6da-125e7e41ab5c" providerId="AD" clId="Web-{A63E0DAB-DA65-4652-ADE1-095A0A5E2B43}" dt="2023-09-25T11:01:38.188" v="90" actId="20577"/>
          <ac:spMkLst>
            <pc:docMk/>
            <pc:sldMk cId="1232126995" sldId="622"/>
            <ac:spMk id="4" creationId="{3C06A666-A0B4-4A41-9E62-C21DD2801EBE}"/>
          </ac:spMkLst>
        </pc:spChg>
      </pc:sldChg>
      <pc:sldChg chg="addSp delSp modSp new">
        <pc:chgData name="Anna Kraus" userId="S::a.kraus@prentke-romich.de::1f771ba7-93eb-4fee-b6da-125e7e41ab5c" providerId="AD" clId="Web-{A63E0DAB-DA65-4652-ADE1-095A0A5E2B43}" dt="2023-09-25T11:00:42.966" v="86"/>
        <pc:sldMkLst>
          <pc:docMk/>
          <pc:sldMk cId="3141251841" sldId="631"/>
        </pc:sldMkLst>
        <pc:spChg chg="mod">
          <ac:chgData name="Anna Kraus" userId="S::a.kraus@prentke-romich.de::1f771ba7-93eb-4fee-b6da-125e7e41ab5c" providerId="AD" clId="Web-{A63E0DAB-DA65-4652-ADE1-095A0A5E2B43}" dt="2023-09-25T10:59:01.475" v="76" actId="1076"/>
          <ac:spMkLst>
            <pc:docMk/>
            <pc:sldMk cId="3141251841" sldId="631"/>
            <ac:spMk id="2" creationId="{36DFBD85-96A9-5417-E11E-DE8F6308F348}"/>
          </ac:spMkLst>
        </pc:spChg>
        <pc:spChg chg="del mod">
          <ac:chgData name="Anna Kraus" userId="S::a.kraus@prentke-romich.de::1f771ba7-93eb-4fee-b6da-125e7e41ab5c" providerId="AD" clId="Web-{A63E0DAB-DA65-4652-ADE1-095A0A5E2B43}" dt="2023-09-25T11:00:42.966" v="86"/>
          <ac:spMkLst>
            <pc:docMk/>
            <pc:sldMk cId="3141251841" sldId="631"/>
            <ac:spMk id="3" creationId="{25269155-55E7-30FC-2FB4-EBFFAEBDCEFC}"/>
          </ac:spMkLst>
        </pc:spChg>
        <pc:picChg chg="add mod">
          <ac:chgData name="Anna Kraus" userId="S::a.kraus@prentke-romich.de::1f771ba7-93eb-4fee-b6da-125e7e41ab5c" providerId="AD" clId="Web-{A63E0DAB-DA65-4652-ADE1-095A0A5E2B43}" dt="2023-09-25T11:00:39.356" v="85"/>
          <ac:picMkLst>
            <pc:docMk/>
            <pc:sldMk cId="3141251841" sldId="631"/>
            <ac:picMk id="4" creationId="{B4C3A8D8-7C1E-C332-DCA5-006CCDB10AEE}"/>
          </ac:picMkLst>
        </pc:picChg>
      </pc:sldChg>
      <pc:sldChg chg="new del">
        <pc:chgData name="Anna Kraus" userId="S::a.kraus@prentke-romich.de::1f771ba7-93eb-4fee-b6da-125e7e41ab5c" providerId="AD" clId="Web-{A63E0DAB-DA65-4652-ADE1-095A0A5E2B43}" dt="2023-09-25T10:58:07.363" v="65"/>
        <pc:sldMkLst>
          <pc:docMk/>
          <pc:sldMk cId="235579848" sldId="632"/>
        </pc:sldMkLst>
      </pc:sldChg>
    </pc:docChg>
  </pc:docChgLst>
  <pc:docChgLst>
    <pc:chgData name="Anna Kraus" userId="S::a.kraus@prentke-romich.de::1f771ba7-93eb-4fee-b6da-125e7e41ab5c" providerId="AD" clId="Web-{6F71EF1E-99D8-41B5-8BFC-1C288680AAFC}"/>
    <pc:docChg chg="modSld">
      <pc:chgData name="Anna Kraus" userId="S::a.kraus@prentke-romich.de::1f771ba7-93eb-4fee-b6da-125e7e41ab5c" providerId="AD" clId="Web-{6F71EF1E-99D8-41B5-8BFC-1C288680AAFC}" dt="2023-09-25T09:35:52.618" v="50" actId="20577"/>
      <pc:docMkLst>
        <pc:docMk/>
      </pc:docMkLst>
      <pc:sldChg chg="modSp">
        <pc:chgData name="Anna Kraus" userId="S::a.kraus@prentke-romich.de::1f771ba7-93eb-4fee-b6da-125e7e41ab5c" providerId="AD" clId="Web-{6F71EF1E-99D8-41B5-8BFC-1C288680AAFC}" dt="2023-09-25T09:29:57.193" v="3" actId="20577"/>
        <pc:sldMkLst>
          <pc:docMk/>
          <pc:sldMk cId="2777542654" sldId="281"/>
        </pc:sldMkLst>
        <pc:spChg chg="mod">
          <ac:chgData name="Anna Kraus" userId="S::a.kraus@prentke-romich.de::1f771ba7-93eb-4fee-b6da-125e7e41ab5c" providerId="AD" clId="Web-{6F71EF1E-99D8-41B5-8BFC-1C288680AAFC}" dt="2023-09-25T09:29:57.193" v="3" actId="20577"/>
          <ac:spMkLst>
            <pc:docMk/>
            <pc:sldMk cId="2777542654" sldId="281"/>
            <ac:spMk id="3" creationId="{84522254-5080-4AA6-8CE1-95DA9A9BD90D}"/>
          </ac:spMkLst>
        </pc:spChg>
      </pc:sldChg>
      <pc:sldChg chg="modSp">
        <pc:chgData name="Anna Kraus" userId="S::a.kraus@prentke-romich.de::1f771ba7-93eb-4fee-b6da-125e7e41ab5c" providerId="AD" clId="Web-{6F71EF1E-99D8-41B5-8BFC-1C288680AAFC}" dt="2023-09-25T09:33:58.398" v="22" actId="20577"/>
        <pc:sldMkLst>
          <pc:docMk/>
          <pc:sldMk cId="4135832408" sldId="613"/>
        </pc:sldMkLst>
        <pc:spChg chg="mod">
          <ac:chgData name="Anna Kraus" userId="S::a.kraus@prentke-romich.de::1f771ba7-93eb-4fee-b6da-125e7e41ab5c" providerId="AD" clId="Web-{6F71EF1E-99D8-41B5-8BFC-1C288680AAFC}" dt="2023-09-25T09:33:58.398" v="22" actId="20577"/>
          <ac:spMkLst>
            <pc:docMk/>
            <pc:sldMk cId="4135832408" sldId="613"/>
            <ac:spMk id="2" creationId="{BE1F0350-7B13-4450-936F-E9F7723561E9}"/>
          </ac:spMkLst>
        </pc:spChg>
      </pc:sldChg>
      <pc:sldChg chg="modSp">
        <pc:chgData name="Anna Kraus" userId="S::a.kraus@prentke-romich.de::1f771ba7-93eb-4fee-b6da-125e7e41ab5c" providerId="AD" clId="Web-{6F71EF1E-99D8-41B5-8BFC-1C288680AAFC}" dt="2023-09-25T09:35:52.618" v="50" actId="20577"/>
        <pc:sldMkLst>
          <pc:docMk/>
          <pc:sldMk cId="2697435400" sldId="615"/>
        </pc:sldMkLst>
        <pc:spChg chg="mod">
          <ac:chgData name="Anna Kraus" userId="S::a.kraus@prentke-romich.de::1f771ba7-93eb-4fee-b6da-125e7e41ab5c" providerId="AD" clId="Web-{6F71EF1E-99D8-41B5-8BFC-1C288680AAFC}" dt="2023-09-25T09:35:52.618" v="50" actId="20577"/>
          <ac:spMkLst>
            <pc:docMk/>
            <pc:sldMk cId="2697435400" sldId="615"/>
            <ac:spMk id="7" creationId="{70A73A69-BBA7-447E-912E-62AD5659C14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3BEFC-7EF2-4330-A20E-6DD14D59DCA6}" type="datetimeFigureOut">
              <a:rPr lang="LID4096" smtClean="0"/>
              <a:t>09/25/2023</a:t>
            </a:fld>
            <a:endParaRPr lang="LID4096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FE54F-63DA-42B9-B7EE-55CB0EAA419E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48060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and 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 rot="10800000" flipV="1">
            <a:off x="-1" y="723913"/>
            <a:ext cx="12191999" cy="414460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098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 flipV="1">
            <a:off x="0" y="4907479"/>
            <a:ext cx="12191999" cy="91878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098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2421286"/>
            <a:ext cx="4072467" cy="198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184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 rot="10800000" flipV="1">
            <a:off x="-1" y="723913"/>
            <a:ext cx="12191999" cy="414460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098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 flipV="1">
            <a:off x="0" y="4907479"/>
            <a:ext cx="12191999" cy="91878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098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4"/>
          <p:cNvSpPr>
            <a:spLocks noGrp="1"/>
          </p:cNvSpPr>
          <p:nvPr>
            <p:ph type="title" hasCustomPrompt="1"/>
          </p:nvPr>
        </p:nvSpPr>
        <p:spPr>
          <a:xfrm>
            <a:off x="0" y="2790012"/>
            <a:ext cx="12191999" cy="699529"/>
          </a:xfrm>
          <a:prstGeom prst="rect">
            <a:avLst/>
          </a:prstGeom>
        </p:spPr>
        <p:txBody>
          <a:bodyPr/>
          <a:lstStyle>
            <a:lvl1pPr algn="ctr">
              <a:defRPr sz="4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Titelseite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513779"/>
            <a:ext cx="12199435" cy="9144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Hier kann weiterer Text eingefügt werden.</a:t>
            </a:r>
            <a:br>
              <a:rPr lang="de-DE"/>
            </a:br>
            <a:r>
              <a:rPr lang="de-DE"/>
              <a:t>Das alles kann aber auch frei bleiben.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110" y="5321625"/>
            <a:ext cx="1968890" cy="95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8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ine Text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/>
        </p:nvSpPr>
        <p:spPr>
          <a:xfrm rot="10800000" flipV="1">
            <a:off x="-2" y="94251"/>
            <a:ext cx="12191999" cy="70179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8000"/>
                  <a:lumMod val="47000"/>
                  <a:lumOff val="5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 flipV="1">
            <a:off x="0" y="835003"/>
            <a:ext cx="12191999" cy="384197"/>
          </a:xfrm>
          <a:prstGeom prst="rect">
            <a:avLst/>
          </a:prstGeom>
          <a:gradFill>
            <a:gsLst>
              <a:gs pos="61000">
                <a:schemeClr val="accent1">
                  <a:lumMod val="0"/>
                  <a:lumOff val="100000"/>
                  <a:alpha val="52000"/>
                </a:schemeClr>
              </a:gs>
              <a:gs pos="100000">
                <a:srgbClr val="E7E6E6">
                  <a:alpha val="90980"/>
                  <a:lumMod val="55000"/>
                  <a:lumOff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37"/>
          <p:cNvSpPr>
            <a:spLocks noGrp="1"/>
          </p:cNvSpPr>
          <p:nvPr>
            <p:ph sz="quarter" idx="15" hasCustomPrompt="1"/>
          </p:nvPr>
        </p:nvSpPr>
        <p:spPr>
          <a:xfrm>
            <a:off x="427183" y="2328467"/>
            <a:ext cx="11318840" cy="3906078"/>
          </a:xfrm>
          <a:prstGeom prst="rect">
            <a:avLst/>
          </a:prstGeom>
        </p:spPr>
        <p:txBody>
          <a:bodyPr/>
          <a:lstStyle>
            <a:lvl1pPr marL="0" indent="0" algn="l" defTabSz="982663">
              <a:lnSpc>
                <a:spcPct val="100000"/>
              </a:lnSpc>
              <a:buFontTx/>
              <a:buNone/>
              <a:tabLst>
                <a:tab pos="896938" algn="l"/>
              </a:tabLst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</a:p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endParaRPr lang="de-DE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endParaRPr lang="de-DE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de-DE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10"/>
          </p:nvPr>
        </p:nvSpPr>
        <p:spPr>
          <a:xfrm>
            <a:off x="413322" y="6482356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55BC84F9-1A05-485C-8396-1EA94BB52A50}" type="datetime1">
              <a:rPr lang="de-DE" smtClean="0"/>
              <a:t>25.09.2023</a:t>
            </a:fld>
            <a:endParaRPr lang="de-DE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29075" y="6483414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/>
              <a:t>MTT vs. LGF</a:t>
            </a:r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9002823" y="6482618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1D4096-C527-4788-A3DC-52AF24A815D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16101" y="1587714"/>
            <a:ext cx="11329922" cy="74075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Hier kann weiterer Text eingefügt werden. Das alles kann aber auch frei bleiben.</a:t>
            </a:r>
          </a:p>
        </p:txBody>
      </p:sp>
      <p:sp>
        <p:nvSpPr>
          <p:cNvPr id="14" name="Foliennummernplatzhalter 3"/>
          <p:cNvSpPr txBox="1">
            <a:spLocks/>
          </p:cNvSpPr>
          <p:nvPr/>
        </p:nvSpPr>
        <p:spPr>
          <a:xfrm>
            <a:off x="7440723" y="6482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rgbClr val="00798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www.prentke-romich.de</a:t>
            </a:r>
          </a:p>
        </p:txBody>
      </p:sp>
      <p:sp>
        <p:nvSpPr>
          <p:cNvPr id="21" name="Titel 4"/>
          <p:cNvSpPr>
            <a:spLocks noGrp="1"/>
          </p:cNvSpPr>
          <p:nvPr>
            <p:ph type="title" hasCustomPrompt="1"/>
          </p:nvPr>
        </p:nvSpPr>
        <p:spPr>
          <a:xfrm>
            <a:off x="396480" y="1036034"/>
            <a:ext cx="8874588" cy="55168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Seite mit einer Textspalte</a:t>
            </a: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15"/>
          <a:stretch/>
        </p:blipFill>
        <p:spPr>
          <a:xfrm>
            <a:off x="10677696" y="261107"/>
            <a:ext cx="958742" cy="31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60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Text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/>
        </p:nvSpPr>
        <p:spPr>
          <a:xfrm rot="10800000" flipV="1">
            <a:off x="-2" y="94251"/>
            <a:ext cx="12191999" cy="70179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8000"/>
                  <a:lumMod val="47000"/>
                  <a:lumOff val="5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 flipV="1">
            <a:off x="0" y="835003"/>
            <a:ext cx="12191999" cy="384197"/>
          </a:xfrm>
          <a:prstGeom prst="rect">
            <a:avLst/>
          </a:prstGeom>
          <a:gradFill>
            <a:gsLst>
              <a:gs pos="61000">
                <a:schemeClr val="accent1">
                  <a:lumMod val="0"/>
                  <a:lumOff val="100000"/>
                  <a:alpha val="52000"/>
                </a:schemeClr>
              </a:gs>
              <a:gs pos="100000">
                <a:srgbClr val="E7E6E6">
                  <a:alpha val="90980"/>
                  <a:lumMod val="55000"/>
                  <a:lumOff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37"/>
          <p:cNvSpPr>
            <a:spLocks noGrp="1"/>
          </p:cNvSpPr>
          <p:nvPr>
            <p:ph sz="quarter" idx="15" hasCustomPrompt="1"/>
          </p:nvPr>
        </p:nvSpPr>
        <p:spPr>
          <a:xfrm>
            <a:off x="427183" y="2328467"/>
            <a:ext cx="11318840" cy="3906078"/>
          </a:xfrm>
          <a:prstGeom prst="rect">
            <a:avLst/>
          </a:prstGeom>
        </p:spPr>
        <p:txBody>
          <a:bodyPr numCol="2" spcCol="360000"/>
          <a:lstStyle>
            <a:lvl1pPr marL="0" indent="0" algn="l" defTabSz="982663">
              <a:lnSpc>
                <a:spcPct val="100000"/>
              </a:lnSpc>
              <a:buFontTx/>
              <a:buNone/>
              <a:tabLst>
                <a:tab pos="896938" algn="l"/>
              </a:tabLst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Duis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endParaRPr lang="de-DE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de-DE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10"/>
          </p:nvPr>
        </p:nvSpPr>
        <p:spPr>
          <a:xfrm>
            <a:off x="413322" y="6482356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E570E3B-A251-4B2F-8722-AF45DA9BC9D0}" type="datetime1">
              <a:rPr lang="de-DE" smtClean="0"/>
              <a:t>25.09.2023</a:t>
            </a:fld>
            <a:endParaRPr lang="de-DE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29075" y="6483414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/>
              <a:t>MTT vs. LGF</a:t>
            </a:r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9002823" y="6482618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1D4096-C527-4788-A3DC-52AF24A815D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16101" y="1587714"/>
            <a:ext cx="11329922" cy="74075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Hier kann weiterer Text eingefügt werden. Das alles kann aber auch frei bleiben.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6480" y="1036034"/>
            <a:ext cx="8874588" cy="55168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Seite mit zwei Textspalten</a:t>
            </a:r>
          </a:p>
        </p:txBody>
      </p:sp>
      <p:sp>
        <p:nvSpPr>
          <p:cNvPr id="14" name="Foliennummernplatzhalter 3"/>
          <p:cNvSpPr txBox="1">
            <a:spLocks/>
          </p:cNvSpPr>
          <p:nvPr/>
        </p:nvSpPr>
        <p:spPr>
          <a:xfrm>
            <a:off x="7440723" y="6482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rgbClr val="00798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www.prentke-romich.de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15"/>
          <a:stretch/>
        </p:blipFill>
        <p:spPr>
          <a:xfrm>
            <a:off x="10677696" y="261107"/>
            <a:ext cx="958742" cy="31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4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/>
        </p:nvSpPr>
        <p:spPr>
          <a:xfrm rot="10800000" flipV="1">
            <a:off x="-2" y="94251"/>
            <a:ext cx="12191999" cy="70179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8000"/>
                  <a:lumMod val="47000"/>
                  <a:lumOff val="5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 flipV="1">
            <a:off x="0" y="835003"/>
            <a:ext cx="12191999" cy="384197"/>
          </a:xfrm>
          <a:prstGeom prst="rect">
            <a:avLst/>
          </a:prstGeom>
          <a:gradFill>
            <a:gsLst>
              <a:gs pos="61000">
                <a:schemeClr val="accent1">
                  <a:lumMod val="0"/>
                  <a:lumOff val="100000"/>
                  <a:alpha val="52000"/>
                </a:schemeClr>
              </a:gs>
              <a:gs pos="100000">
                <a:srgbClr val="E7E6E6">
                  <a:alpha val="90980"/>
                  <a:lumMod val="55000"/>
                  <a:lumOff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10"/>
          </p:nvPr>
        </p:nvSpPr>
        <p:spPr>
          <a:xfrm>
            <a:off x="413322" y="6482356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D338EB-A77A-48EF-B704-9DC941DA398F}" type="datetime1">
              <a:rPr lang="de-DE" smtClean="0"/>
              <a:t>25.09.2023</a:t>
            </a:fld>
            <a:endParaRPr lang="de-DE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29075" y="6483414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/>
              <a:t>MTT vs. LGF</a:t>
            </a:r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9002823" y="6482618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1D4096-C527-4788-A3DC-52AF24A815D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16101" y="1587714"/>
            <a:ext cx="11329922" cy="74075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Hier kann weiterer Text eingefügt werden. Das alles kann aber auch frei bleiben.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6480" y="1036034"/>
            <a:ext cx="8874588" cy="55168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Inhalt</a:t>
            </a:r>
          </a:p>
        </p:txBody>
      </p:sp>
      <p:sp>
        <p:nvSpPr>
          <p:cNvPr id="19" name="Inhaltsplatzhalter 2"/>
          <p:cNvSpPr>
            <a:spLocks noGrp="1"/>
          </p:cNvSpPr>
          <p:nvPr>
            <p:ph sz="quarter" idx="17"/>
          </p:nvPr>
        </p:nvSpPr>
        <p:spPr>
          <a:xfrm>
            <a:off x="423050" y="2328464"/>
            <a:ext cx="11349543" cy="3923693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Foliennummernplatzhalter 3"/>
          <p:cNvSpPr txBox="1">
            <a:spLocks/>
          </p:cNvSpPr>
          <p:nvPr/>
        </p:nvSpPr>
        <p:spPr>
          <a:xfrm>
            <a:off x="7440723" y="6482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rgbClr val="00798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www.prentke-romich.de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15"/>
          <a:stretch/>
        </p:blipFill>
        <p:spPr>
          <a:xfrm>
            <a:off x="10677696" y="261107"/>
            <a:ext cx="958742" cy="31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115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al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2"/>
          <p:cNvSpPr/>
          <p:nvPr/>
        </p:nvSpPr>
        <p:spPr>
          <a:xfrm rot="10800000" flipV="1">
            <a:off x="-2" y="94251"/>
            <a:ext cx="12191999" cy="70179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8000"/>
                  <a:lumMod val="47000"/>
                  <a:lumOff val="5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 flipV="1">
            <a:off x="0" y="835003"/>
            <a:ext cx="12191999" cy="384197"/>
          </a:xfrm>
          <a:prstGeom prst="rect">
            <a:avLst/>
          </a:prstGeom>
          <a:gradFill>
            <a:gsLst>
              <a:gs pos="61000">
                <a:schemeClr val="accent1">
                  <a:lumMod val="0"/>
                  <a:lumOff val="100000"/>
                  <a:alpha val="52000"/>
                </a:schemeClr>
              </a:gs>
              <a:gs pos="100000">
                <a:srgbClr val="E7E6E6">
                  <a:alpha val="90980"/>
                  <a:lumMod val="55000"/>
                  <a:lumOff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Bildplatzhalter 3"/>
          <p:cNvSpPr>
            <a:spLocks noGrp="1"/>
          </p:cNvSpPr>
          <p:nvPr>
            <p:ph type="pic" sz="quarter" idx="13"/>
          </p:nvPr>
        </p:nvSpPr>
        <p:spPr>
          <a:xfrm>
            <a:off x="537565" y="1084634"/>
            <a:ext cx="11120748" cy="5167524"/>
          </a:xfrm>
          <a:prstGeom prst="rect">
            <a:avLst/>
          </a:prstGeom>
          <a:solidFill>
            <a:srgbClr val="D99B3C"/>
          </a:solidFill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8" name="Foliennummernplatzhalter 3"/>
          <p:cNvSpPr txBox="1">
            <a:spLocks/>
          </p:cNvSpPr>
          <p:nvPr/>
        </p:nvSpPr>
        <p:spPr>
          <a:xfrm>
            <a:off x="7440723" y="6482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rgbClr val="00798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www.prentke-romich.de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15"/>
          <a:stretch/>
        </p:blipFill>
        <p:spPr>
          <a:xfrm>
            <a:off x="10677696" y="261107"/>
            <a:ext cx="958742" cy="31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allein_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1"/>
          <p:cNvSpPr>
            <a:spLocks noGrp="1"/>
          </p:cNvSpPr>
          <p:nvPr>
            <p:ph type="dt" sz="half" idx="10"/>
          </p:nvPr>
        </p:nvSpPr>
        <p:spPr>
          <a:xfrm>
            <a:off x="413322" y="6482356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099E84F-6DD3-4B87-A883-3756EA12E614}" type="datetime1">
              <a:rPr lang="de-DE" smtClean="0"/>
              <a:t>25.09.2023</a:t>
            </a:fld>
            <a:endParaRPr lang="de-DE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29075" y="6483414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/>
              <a:t>MTT vs. LGF</a:t>
            </a:r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9002823" y="6482618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1D4096-C527-4788-A3DC-52AF24A815D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3"/>
          </p:nvPr>
        </p:nvSpPr>
        <p:spPr>
          <a:xfrm>
            <a:off x="1" y="-4"/>
            <a:ext cx="12201010" cy="6252162"/>
          </a:xfrm>
          <a:prstGeom prst="rect">
            <a:avLst/>
          </a:prstGeom>
          <a:solidFill>
            <a:srgbClr val="D99B3C"/>
          </a:solidFill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Foliennummernplatzhalter 3"/>
          <p:cNvSpPr txBox="1">
            <a:spLocks/>
          </p:cNvSpPr>
          <p:nvPr/>
        </p:nvSpPr>
        <p:spPr>
          <a:xfrm>
            <a:off x="7440723" y="6482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rgbClr val="00798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www.prentke-romich.de</a:t>
            </a:r>
          </a:p>
        </p:txBody>
      </p:sp>
    </p:spTree>
    <p:extLst>
      <p:ext uri="{BB962C8B-B14F-4D97-AF65-F5344CB8AC3E}">
        <p14:creationId xmlns:p14="http://schemas.microsoft.com/office/powerpoint/2010/main" val="261660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 rot="10800000" flipV="1">
            <a:off x="-2" y="94251"/>
            <a:ext cx="12191999" cy="70179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8000"/>
                  <a:lumMod val="47000"/>
                  <a:lumOff val="5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 flipV="1">
            <a:off x="0" y="835003"/>
            <a:ext cx="12191999" cy="384197"/>
          </a:xfrm>
          <a:prstGeom prst="rect">
            <a:avLst/>
          </a:prstGeom>
          <a:gradFill>
            <a:gsLst>
              <a:gs pos="61000">
                <a:schemeClr val="accent1">
                  <a:lumMod val="0"/>
                  <a:lumOff val="100000"/>
                  <a:alpha val="52000"/>
                </a:schemeClr>
              </a:gs>
              <a:gs pos="100000">
                <a:srgbClr val="E7E6E6">
                  <a:alpha val="90980"/>
                  <a:lumMod val="55000"/>
                  <a:lumOff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37"/>
          <p:cNvSpPr>
            <a:spLocks noGrp="1"/>
          </p:cNvSpPr>
          <p:nvPr>
            <p:ph sz="quarter" idx="15" hasCustomPrompt="1"/>
          </p:nvPr>
        </p:nvSpPr>
        <p:spPr>
          <a:xfrm>
            <a:off x="6170531" y="2328466"/>
            <a:ext cx="5575491" cy="4046871"/>
          </a:xfrm>
          <a:prstGeom prst="rect">
            <a:avLst/>
          </a:prstGeom>
        </p:spPr>
        <p:txBody>
          <a:bodyPr/>
          <a:lstStyle>
            <a:lvl1pPr marL="0" indent="0" algn="l" defTabSz="982663">
              <a:lnSpc>
                <a:spcPct val="100000"/>
              </a:lnSpc>
              <a:buFontTx/>
              <a:buNone/>
              <a:tabLst>
                <a:tab pos="896938" algn="l"/>
              </a:tabLst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10"/>
          </p:nvPr>
        </p:nvSpPr>
        <p:spPr>
          <a:xfrm>
            <a:off x="413322" y="6482356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94A5120-5D0A-4C2C-9138-C13E210553F2}" type="datetime1">
              <a:rPr lang="de-DE" smtClean="0"/>
              <a:t>25.09.2023</a:t>
            </a:fld>
            <a:endParaRPr lang="de-DE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29075" y="6483414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/>
              <a:t>MTT vs. LGF</a:t>
            </a:r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9002823" y="6482618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1D4096-C527-4788-A3DC-52AF24A815D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16101" y="1587714"/>
            <a:ext cx="11329922" cy="74075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Hier kann weiterer Text eingefügt werden. Das alles kann aber auch frei bleiben.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6480" y="1036034"/>
            <a:ext cx="8874588" cy="551681"/>
          </a:xfrm>
          <a:prstGeom prst="rect">
            <a:avLst/>
          </a:prstGeom>
        </p:spPr>
        <p:txBody>
          <a:bodyPr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Ein Bild und eine Textspalte</a:t>
            </a:r>
          </a:p>
        </p:txBody>
      </p:sp>
      <p:sp>
        <p:nvSpPr>
          <p:cNvPr id="20" name="Bildplatzhalter 3"/>
          <p:cNvSpPr>
            <a:spLocks noGrp="1"/>
          </p:cNvSpPr>
          <p:nvPr>
            <p:ph type="pic" sz="quarter" idx="13"/>
          </p:nvPr>
        </p:nvSpPr>
        <p:spPr>
          <a:xfrm>
            <a:off x="537565" y="2435746"/>
            <a:ext cx="5371409" cy="3816412"/>
          </a:xfrm>
          <a:prstGeom prst="rect">
            <a:avLst/>
          </a:prstGeom>
          <a:solidFill>
            <a:srgbClr val="D99B3C"/>
          </a:solidFill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4" name="Foliennummernplatzhalter 3"/>
          <p:cNvSpPr txBox="1">
            <a:spLocks/>
          </p:cNvSpPr>
          <p:nvPr/>
        </p:nvSpPr>
        <p:spPr>
          <a:xfrm>
            <a:off x="7440723" y="6482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rgbClr val="00798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www.prentke-romich.de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15"/>
          <a:stretch/>
        </p:blipFill>
        <p:spPr>
          <a:xfrm>
            <a:off x="10677696" y="261107"/>
            <a:ext cx="958742" cy="31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88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/>
        </p:nvSpPr>
        <p:spPr>
          <a:xfrm rot="10800000" flipV="1">
            <a:off x="-2" y="94251"/>
            <a:ext cx="12191999" cy="70179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8000"/>
                  <a:lumMod val="47000"/>
                  <a:lumOff val="5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 flipV="1">
            <a:off x="0" y="835003"/>
            <a:ext cx="12191999" cy="384197"/>
          </a:xfrm>
          <a:prstGeom prst="rect">
            <a:avLst/>
          </a:prstGeom>
          <a:gradFill>
            <a:gsLst>
              <a:gs pos="61000">
                <a:schemeClr val="accent1">
                  <a:lumMod val="0"/>
                  <a:lumOff val="100000"/>
                  <a:alpha val="52000"/>
                </a:schemeClr>
              </a:gs>
              <a:gs pos="100000">
                <a:srgbClr val="E7E6E6">
                  <a:alpha val="90980"/>
                  <a:lumMod val="55000"/>
                  <a:lumOff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10"/>
          </p:nvPr>
        </p:nvSpPr>
        <p:spPr>
          <a:xfrm>
            <a:off x="413322" y="6482356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04BD1AF-EE11-4172-A46A-B35BE2B95133}" type="datetime1">
              <a:rPr lang="de-DE" smtClean="0"/>
              <a:t>25.09.2023</a:t>
            </a:fld>
            <a:endParaRPr lang="de-DE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29075" y="6483414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/>
              <a:t>MTT vs. LGF</a:t>
            </a:r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9002823" y="6482618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1D4096-C527-4788-A3DC-52AF24A815D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16101" y="1587714"/>
            <a:ext cx="11329922" cy="74075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Hier kann weiterer Text eingefügt werden. Das alles kann aber auch frei bleiben.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6480" y="1036034"/>
            <a:ext cx="8874588" cy="551681"/>
          </a:xfrm>
          <a:prstGeom prst="rect">
            <a:avLst/>
          </a:prstGeom>
        </p:spPr>
        <p:txBody>
          <a:bodyPr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Ein Bild und eine Textspalte</a:t>
            </a:r>
          </a:p>
        </p:txBody>
      </p:sp>
      <p:sp>
        <p:nvSpPr>
          <p:cNvPr id="20" name="Bildplatzhalter 3"/>
          <p:cNvSpPr>
            <a:spLocks noGrp="1"/>
          </p:cNvSpPr>
          <p:nvPr>
            <p:ph type="pic" sz="quarter" idx="13"/>
          </p:nvPr>
        </p:nvSpPr>
        <p:spPr>
          <a:xfrm>
            <a:off x="537565" y="2435746"/>
            <a:ext cx="5371409" cy="3816412"/>
          </a:xfrm>
          <a:prstGeom prst="rect">
            <a:avLst/>
          </a:prstGeom>
          <a:solidFill>
            <a:srgbClr val="D99B3C"/>
          </a:solidFill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1" name="Bildplatzhalter 3"/>
          <p:cNvSpPr>
            <a:spLocks noGrp="1"/>
          </p:cNvSpPr>
          <p:nvPr>
            <p:ph type="pic" sz="quarter" idx="17"/>
          </p:nvPr>
        </p:nvSpPr>
        <p:spPr>
          <a:xfrm>
            <a:off x="6283031" y="2435746"/>
            <a:ext cx="5371409" cy="3816412"/>
          </a:xfrm>
          <a:prstGeom prst="rect">
            <a:avLst/>
          </a:prstGeom>
          <a:solidFill>
            <a:srgbClr val="D99B3C"/>
          </a:solidFill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4" name="Foliennummernplatzhalter 3"/>
          <p:cNvSpPr txBox="1">
            <a:spLocks/>
          </p:cNvSpPr>
          <p:nvPr/>
        </p:nvSpPr>
        <p:spPr>
          <a:xfrm>
            <a:off x="7440723" y="6482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rgbClr val="00798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www.prentke-romich.de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15"/>
          <a:stretch/>
        </p:blipFill>
        <p:spPr>
          <a:xfrm>
            <a:off x="10677696" y="261107"/>
            <a:ext cx="958742" cy="31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45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ßes_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3"/>
          <p:cNvSpPr/>
          <p:nvPr/>
        </p:nvSpPr>
        <p:spPr>
          <a:xfrm rot="10800000" flipV="1">
            <a:off x="-2" y="94251"/>
            <a:ext cx="12191999" cy="70179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8000"/>
                  <a:lumMod val="47000"/>
                  <a:lumOff val="5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 flipV="1">
            <a:off x="0" y="835003"/>
            <a:ext cx="12191999" cy="384197"/>
          </a:xfrm>
          <a:prstGeom prst="rect">
            <a:avLst/>
          </a:prstGeom>
          <a:gradFill>
            <a:gsLst>
              <a:gs pos="61000">
                <a:schemeClr val="accent1">
                  <a:lumMod val="0"/>
                  <a:lumOff val="100000"/>
                  <a:alpha val="52000"/>
                </a:schemeClr>
              </a:gs>
              <a:gs pos="100000">
                <a:srgbClr val="E7E6E6">
                  <a:alpha val="90980"/>
                  <a:lumMod val="55000"/>
                  <a:lumOff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10"/>
          </p:nvPr>
        </p:nvSpPr>
        <p:spPr>
          <a:xfrm>
            <a:off x="413322" y="6482356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B321B9E-440B-4DB6-A172-24409089013E}" type="datetime1">
              <a:rPr lang="de-DE" smtClean="0"/>
              <a:t>25.09.2023</a:t>
            </a:fld>
            <a:endParaRPr lang="de-DE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29075" y="6483414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/>
              <a:t>MTT vs. LGF</a:t>
            </a:r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9002823" y="6482618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1D4096-C527-4788-A3DC-52AF24A815D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16101" y="1587714"/>
            <a:ext cx="11329922" cy="74075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Hier kann weiterer Text eingefügt werden. Das alles kann aber auch frei bleiben.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6480" y="1036034"/>
            <a:ext cx="8874588" cy="551681"/>
          </a:xfrm>
          <a:prstGeom prst="rect">
            <a:avLst/>
          </a:prstGeom>
        </p:spPr>
        <p:txBody>
          <a:bodyPr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Ein Bild und eine Textspalte</a:t>
            </a:r>
          </a:p>
        </p:txBody>
      </p:sp>
      <p:sp>
        <p:nvSpPr>
          <p:cNvPr id="20" name="Bildplatzhalter 3"/>
          <p:cNvSpPr>
            <a:spLocks noGrp="1"/>
          </p:cNvSpPr>
          <p:nvPr>
            <p:ph type="pic" sz="quarter" idx="13"/>
          </p:nvPr>
        </p:nvSpPr>
        <p:spPr>
          <a:xfrm>
            <a:off x="537565" y="2435746"/>
            <a:ext cx="11126435" cy="3816412"/>
          </a:xfrm>
          <a:prstGeom prst="rect">
            <a:avLst/>
          </a:prstGeom>
          <a:solidFill>
            <a:srgbClr val="D99B3C"/>
          </a:solidFill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Foliennummernplatzhalter 3"/>
          <p:cNvSpPr txBox="1">
            <a:spLocks/>
          </p:cNvSpPr>
          <p:nvPr/>
        </p:nvSpPr>
        <p:spPr>
          <a:xfrm>
            <a:off x="7440723" y="6482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rgbClr val="00798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www.prentke-romich.de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15"/>
          <a:stretch/>
        </p:blipFill>
        <p:spPr>
          <a:xfrm>
            <a:off x="10677696" y="261107"/>
            <a:ext cx="958742" cy="31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5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 rot="10800000" flipV="1">
            <a:off x="-2" y="94251"/>
            <a:ext cx="12191999" cy="70179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098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 flipV="1">
            <a:off x="0" y="835003"/>
            <a:ext cx="12191999" cy="57893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100000">
                <a:srgbClr val="E7E6E6">
                  <a:alpha val="9098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528601" y="1145591"/>
            <a:ext cx="5380373" cy="51080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6268974" y="1144094"/>
            <a:ext cx="5380374" cy="51080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1649348" y="-6362"/>
            <a:ext cx="540000" cy="6872800"/>
          </a:xfrm>
          <a:prstGeom prst="rect">
            <a:avLst/>
          </a:prstGeom>
          <a:solidFill>
            <a:srgbClr val="D99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D99B3C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528601" y="1145591"/>
            <a:ext cx="11129712" cy="5108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37"/>
          <p:cNvSpPr>
            <a:spLocks noGrp="1"/>
          </p:cNvSpPr>
          <p:nvPr>
            <p:ph sz="quarter" idx="15" hasCustomPrompt="1"/>
          </p:nvPr>
        </p:nvSpPr>
        <p:spPr>
          <a:xfrm>
            <a:off x="427183" y="2328466"/>
            <a:ext cx="11318840" cy="4046871"/>
          </a:xfrm>
          <a:prstGeom prst="rect">
            <a:avLst/>
          </a:prstGeom>
        </p:spPr>
        <p:txBody>
          <a:bodyPr/>
          <a:lstStyle>
            <a:lvl1pPr marL="0" indent="0" algn="l" defTabSz="982663">
              <a:lnSpc>
                <a:spcPct val="100000"/>
              </a:lnSpc>
              <a:buFontTx/>
              <a:buNone/>
              <a:tabLst>
                <a:tab pos="896938" algn="l"/>
              </a:tabLst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</a:p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endParaRPr lang="de-DE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endParaRPr lang="de-DE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de-DE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82663">
              <a:lnSpc>
                <a:spcPct val="100000"/>
              </a:lnSpc>
              <a:tabLst>
                <a:tab pos="896938" algn="l"/>
              </a:tabLst>
            </a:pP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Stet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kasd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gubergren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takimata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sanctus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10"/>
          </p:nvPr>
        </p:nvSpPr>
        <p:spPr>
          <a:xfrm>
            <a:off x="413322" y="6482356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301802C-BF18-4106-8C1C-2ECAA1FA8EB5}" type="datetime1">
              <a:rPr lang="de-DE" smtClean="0"/>
              <a:t>25.09.2023</a:t>
            </a:fld>
            <a:endParaRPr lang="de-DE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29075" y="6483414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/>
              <a:t>MTT vs. LGF</a:t>
            </a:r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9002823" y="6482618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1D4096-C527-4788-A3DC-52AF24A815D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16101" y="1587714"/>
            <a:ext cx="11329922" cy="74075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Hier kann weiterer Text eingefügt werden. Das alles kann aber auch frei bleiben.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6480" y="1036034"/>
            <a:ext cx="8874588" cy="55168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Mutterseite</a:t>
            </a:r>
          </a:p>
        </p:txBody>
      </p:sp>
      <p:sp>
        <p:nvSpPr>
          <p:cNvPr id="24" name="Rechteck 23"/>
          <p:cNvSpPr/>
          <p:nvPr/>
        </p:nvSpPr>
        <p:spPr>
          <a:xfrm>
            <a:off x="10758313" y="-11487"/>
            <a:ext cx="900000" cy="316287"/>
          </a:xfrm>
          <a:prstGeom prst="rect">
            <a:avLst/>
          </a:prstGeom>
          <a:solidFill>
            <a:srgbClr val="D99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D99B3C"/>
              </a:solidFill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-11399" y="0"/>
            <a:ext cx="540000" cy="6872800"/>
          </a:xfrm>
          <a:prstGeom prst="rect">
            <a:avLst/>
          </a:prstGeom>
          <a:solidFill>
            <a:srgbClr val="D99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D99B3C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76592" y="6712744"/>
            <a:ext cx="11272756" cy="1588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Foliennummernplatzhalter 3"/>
          <p:cNvSpPr txBox="1">
            <a:spLocks/>
          </p:cNvSpPr>
          <p:nvPr/>
        </p:nvSpPr>
        <p:spPr>
          <a:xfrm>
            <a:off x="7440723" y="6482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rgbClr val="00798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www.prentke-romich.de</a:t>
            </a: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15"/>
          <a:stretch/>
        </p:blipFill>
        <p:spPr>
          <a:xfrm>
            <a:off x="10677696" y="261107"/>
            <a:ext cx="958742" cy="31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1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10D3CD-21E8-4FD9-932C-2B5449DB3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F2C7C-F593-4E2C-B65D-325D34127769}" type="datetime1">
              <a:rPr lang="de-DE"/>
              <a:pPr>
                <a:defRPr/>
              </a:pPr>
              <a:t>25.09.2023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B4C35A-2CFE-4B15-8731-5E7721B1F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Einführungs-Fortbildung HPCA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BEA3FD-50E4-428E-8882-606D30359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B6734-E07B-4714-82A2-DB1C7C0CDE3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776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2"/>
          </p:nvPr>
        </p:nvSpPr>
        <p:spPr>
          <a:xfrm>
            <a:off x="266700" y="650131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798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8F270B9-2D48-4845-A2EC-1F7B48961557}" type="datetime1">
              <a:rPr lang="de-DE" smtClean="0"/>
              <a:t>25.09.2023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29075" y="65013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798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MTT vs. LGF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220200" y="64822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798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1D4096-C527-4788-A3DC-52AF24A815D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4911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49" r:id="rId2"/>
    <p:sldLayoutId id="2147483657" r:id="rId3"/>
    <p:sldLayoutId id="2147483658" r:id="rId4"/>
    <p:sldLayoutId id="2147483663" r:id="rId5"/>
    <p:sldLayoutId id="2147483660" r:id="rId6"/>
    <p:sldLayoutId id="2147483664" r:id="rId7"/>
    <p:sldLayoutId id="2147483659" r:id="rId8"/>
    <p:sldLayoutId id="2147483662" r:id="rId9"/>
    <p:sldLayoutId id="2147483661" r:id="rId10"/>
    <p:sldLayoutId id="2147483652" r:id="rId11"/>
    <p:sldLayoutId id="2147483666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ntke-romich.de/prd-tauschboerse/" TargetMode="External"/><Relationship Id="rId2" Type="http://schemas.openxmlformats.org/officeDocument/2006/relationships/hyperlink" Target="https://www.prentke-romich.de/ideen-des-monat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etacom-symbole.de/downloads/download_begleitmaterial_mtde.html" TargetMode="External"/><Relationship Id="rId4" Type="http://schemas.openxmlformats.org/officeDocument/2006/relationships/hyperlink" Target="https://www.prentke-romich.de/metatalk-videoanleitung/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37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779B581-72DD-48D1-A7A5-429EFCB3B7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9"/>
          <a:stretch/>
        </p:blipFill>
        <p:spPr>
          <a:xfrm>
            <a:off x="365758" y="217120"/>
            <a:ext cx="8630195" cy="622606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654FD83-4433-4E4E-8B1F-4CF8108FBBE9}"/>
              </a:ext>
            </a:extLst>
          </p:cNvPr>
          <p:cNvSpPr txBox="1"/>
          <p:nvPr/>
        </p:nvSpPr>
        <p:spPr>
          <a:xfrm>
            <a:off x="0" y="-90938"/>
            <a:ext cx="8327322" cy="11596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14400">
              <a:lnSpc>
                <a:spcPct val="107000"/>
              </a:lnSpc>
            </a:pPr>
            <a:endParaRPr lang="de-DE" sz="2400" b="1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lnSpc>
                <a:spcPct val="107000"/>
              </a:lnSpc>
            </a:pPr>
            <a:r>
              <a:rPr lang="de-DE" sz="2400" b="1">
                <a:effectLst/>
                <a:latin typeface="+mj-lt"/>
                <a:ea typeface="Calibri" panose="020F0502020204030204" pitchFamily="34" charset="0"/>
                <a:cs typeface="Times New Roman"/>
              </a:rPr>
              <a:t>Einführung in </a:t>
            </a:r>
            <a:r>
              <a:rPr lang="de-DE" sz="2400" b="1" err="1">
                <a:effectLst/>
                <a:latin typeface="+mj-lt"/>
                <a:ea typeface="Calibri" panose="020F0502020204030204" pitchFamily="34" charset="0"/>
                <a:cs typeface="Times New Roman"/>
              </a:rPr>
              <a:t>MetaTalk</a:t>
            </a:r>
            <a:r>
              <a:rPr lang="de-DE" sz="2400" b="1">
                <a:effectLst/>
                <a:latin typeface="+mj-lt"/>
                <a:ea typeface="Calibri" panose="020F0502020204030204" pitchFamily="34" charset="0"/>
                <a:cs typeface="Times New Roman"/>
              </a:rPr>
              <a:t> – Aufbau, Technik und Didaktik</a:t>
            </a:r>
          </a:p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9912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69EA2B5-FE80-4C6C-8AD7-A4152406D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164" y="520991"/>
            <a:ext cx="9127671" cy="6192688"/>
          </a:xfrm>
          <a:prstGeom prst="rect">
            <a:avLst/>
          </a:prstGeom>
        </p:spPr>
      </p:pic>
      <p:pic>
        <p:nvPicPr>
          <p:cNvPr id="7" name="Grafik 9" descr="Ein Bild, das Person, Wand, drinnen, lächelnd enthält.&#10;&#10;Beschreibung automatisch generiert.">
            <a:extLst>
              <a:ext uri="{FF2B5EF4-FFF2-40B4-BE49-F238E27FC236}">
                <a16:creationId xmlns:a16="http://schemas.microsoft.com/office/drawing/2014/main" id="{CE5655A6-A823-49D7-9322-5CDBB9684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313" y="1349158"/>
            <a:ext cx="2743200" cy="1828800"/>
          </a:xfrm>
          <a:prstGeom prst="rect">
            <a:avLst/>
          </a:prstGeom>
        </p:spPr>
      </p:pic>
      <p:pic>
        <p:nvPicPr>
          <p:cNvPr id="8" name="Bildplatzhalter 9">
            <a:extLst>
              <a:ext uri="{FF2B5EF4-FFF2-40B4-BE49-F238E27FC236}">
                <a16:creationId xmlns:a16="http://schemas.microsoft.com/office/drawing/2014/main" id="{31CC360F-EE67-46B6-A912-8C999EF98E33}"/>
              </a:ext>
            </a:extLst>
          </p:cNvPr>
          <p:cNvPicPr>
            <a:picLocks noGrp="1"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0" b="13430"/>
          <a:stretch>
            <a:fillRect/>
          </a:stretch>
        </p:blipFill>
        <p:spPr>
          <a:xfrm>
            <a:off x="2057230" y="1346022"/>
            <a:ext cx="2626454" cy="1866108"/>
          </a:xfrm>
          <a:prstGeom prst="rect">
            <a:avLst/>
          </a:prstGeom>
          <a:solidFill>
            <a:srgbClr val="D99B3C"/>
          </a:solidFill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95B75C47-03E7-47D5-B6EA-5CA3ECD241CE}"/>
              </a:ext>
            </a:extLst>
          </p:cNvPr>
          <p:cNvSpPr txBox="1"/>
          <p:nvPr/>
        </p:nvSpPr>
        <p:spPr>
          <a:xfrm>
            <a:off x="1924606" y="4037160"/>
            <a:ext cx="310808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solidFill>
                  <a:schemeClr val="tx1"/>
                </a:solidFill>
                <a:latin typeface="+mj-lt"/>
              </a:rPr>
              <a:t>Anna Kraus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latin typeface="+mj-lt"/>
              </a:rPr>
              <a:t>Beraterin</a:t>
            </a:r>
            <a:r>
              <a:rPr lang="en-GB" sz="1400" dirty="0">
                <a:latin typeface="+mj-lt"/>
              </a:rPr>
              <a:t> </a:t>
            </a:r>
            <a:r>
              <a:rPr lang="en-GB" sz="1400" dirty="0" err="1">
                <a:latin typeface="+mj-lt"/>
              </a:rPr>
              <a:t>bei</a:t>
            </a:r>
            <a:r>
              <a:rPr lang="en-GB" sz="1400" dirty="0">
                <a:latin typeface="+mj-lt"/>
              </a:rPr>
              <a:t> </a:t>
            </a:r>
            <a:r>
              <a:rPr lang="en-GB" sz="1400" dirty="0" err="1">
                <a:latin typeface="+mj-lt"/>
              </a:rPr>
              <a:t>Prentke</a:t>
            </a:r>
            <a:r>
              <a:rPr lang="en-GB" sz="1400" dirty="0">
                <a:latin typeface="+mj-lt"/>
              </a:rPr>
              <a:t> </a:t>
            </a:r>
            <a:r>
              <a:rPr lang="en-GB" sz="1400" dirty="0" err="1">
                <a:latin typeface="+mj-lt"/>
              </a:rPr>
              <a:t>Romich</a:t>
            </a:r>
            <a:r>
              <a:rPr lang="en-GB" sz="1400" dirty="0">
                <a:latin typeface="+mj-lt"/>
              </a:rPr>
              <a:t> GmbH</a:t>
            </a:r>
            <a:endParaRPr lang="en-GB" sz="1400" dirty="0">
              <a:latin typeface="+mj-lt"/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latin typeface="+mj-lt"/>
              </a:rPr>
              <a:t>Heilpädagogin</a:t>
            </a:r>
            <a:r>
              <a:rPr lang="en-GB" sz="1400" dirty="0">
                <a:latin typeface="+mj-lt"/>
              </a:rPr>
              <a:t> (B.A.), </a:t>
            </a:r>
            <a:r>
              <a:rPr lang="en-GB" sz="1400" dirty="0" err="1">
                <a:latin typeface="+mj-lt"/>
              </a:rPr>
              <a:t>Sonderpädagogin</a:t>
            </a:r>
            <a:r>
              <a:rPr lang="en-GB" sz="1400" dirty="0">
                <a:latin typeface="+mj-lt"/>
              </a:rPr>
              <a:t> (M.A.)</a:t>
            </a:r>
            <a:endParaRPr lang="en-GB" sz="1400" dirty="0">
              <a:latin typeface="+mj-lt"/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+mj-lt"/>
              </a:rPr>
              <a:t>Unterwegs</a:t>
            </a:r>
            <a:r>
              <a:rPr lang="en-GB" sz="1400" dirty="0">
                <a:solidFill>
                  <a:schemeClr val="tx1"/>
                </a:solidFill>
                <a:latin typeface="+mj-lt"/>
              </a:rPr>
              <a:t> in Baden-Württemberg</a:t>
            </a:r>
            <a:endParaRPr lang="de-DE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048387A-6F10-4693-9F79-83F44F9B1D58}"/>
              </a:ext>
            </a:extLst>
          </p:cNvPr>
          <p:cNvSpPr txBox="1"/>
          <p:nvPr/>
        </p:nvSpPr>
        <p:spPr>
          <a:xfrm>
            <a:off x="7159313" y="4037160"/>
            <a:ext cx="3108083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 b="1" dirty="0">
                <a:solidFill>
                  <a:schemeClr val="tx1"/>
                </a:solidFill>
                <a:latin typeface="+mj-lt"/>
              </a:rPr>
              <a:t>Lena Fischer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latin typeface="+mj-lt"/>
              </a:rPr>
              <a:t>Beraterin</a:t>
            </a:r>
            <a:r>
              <a:rPr lang="en-GB" sz="1400" dirty="0">
                <a:latin typeface="+mj-lt"/>
              </a:rPr>
              <a:t> </a:t>
            </a:r>
            <a:r>
              <a:rPr lang="en-GB" sz="1400" dirty="0" err="1">
                <a:latin typeface="+mj-lt"/>
              </a:rPr>
              <a:t>bei</a:t>
            </a:r>
            <a:r>
              <a:rPr lang="en-GB" sz="1400" dirty="0">
                <a:latin typeface="+mj-lt"/>
              </a:rPr>
              <a:t> </a:t>
            </a:r>
            <a:r>
              <a:rPr lang="en-GB" sz="1400" dirty="0" err="1">
                <a:latin typeface="+mj-lt"/>
              </a:rPr>
              <a:t>Prentke</a:t>
            </a:r>
            <a:r>
              <a:rPr lang="en-GB" sz="1400" dirty="0">
                <a:latin typeface="+mj-lt"/>
              </a:rPr>
              <a:t> </a:t>
            </a:r>
            <a:r>
              <a:rPr lang="en-GB" sz="1400" dirty="0" err="1">
                <a:latin typeface="+mj-lt"/>
              </a:rPr>
              <a:t>Romich</a:t>
            </a:r>
            <a:r>
              <a:rPr lang="en-GB" sz="1400" dirty="0">
                <a:latin typeface="+mj-lt"/>
              </a:rPr>
              <a:t> GmbH</a:t>
            </a:r>
            <a:endParaRPr lang="en-GB" sz="1400" dirty="0">
              <a:latin typeface="+mj-lt"/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latin typeface="+mj-lt"/>
              </a:rPr>
              <a:t>Heilpädagogin</a:t>
            </a:r>
            <a:r>
              <a:rPr lang="en-GB" sz="1400" dirty="0">
                <a:latin typeface="+mj-lt"/>
              </a:rPr>
              <a:t> (B.A.) </a:t>
            </a:r>
            <a:endParaRPr lang="en-GB" sz="1400" dirty="0">
              <a:latin typeface="+mj-lt"/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+mj-lt"/>
              </a:rPr>
              <a:t>Unterwegs</a:t>
            </a:r>
            <a:r>
              <a:rPr lang="en-GB" sz="1400" dirty="0">
                <a:solidFill>
                  <a:schemeClr val="tx1"/>
                </a:solidFill>
                <a:latin typeface="+mj-lt"/>
              </a:rPr>
              <a:t> in Baden-Württemberg</a:t>
            </a:r>
            <a:endParaRPr lang="de-DE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D49B81B-8BF0-4F2F-9F9B-F22F64553AD1}"/>
              </a:ext>
            </a:extLst>
          </p:cNvPr>
          <p:cNvSpPr txBox="1"/>
          <p:nvPr/>
        </p:nvSpPr>
        <p:spPr>
          <a:xfrm>
            <a:off x="3531957" y="237325"/>
            <a:ext cx="450219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/>
              <a:t>	         </a:t>
            </a:r>
            <a:r>
              <a:rPr lang="de-DE" sz="2400" b="1">
                <a:latin typeface="Calibri Light"/>
                <a:cs typeface="Calibri Light"/>
              </a:rPr>
              <a:t>Wer sind wir?</a:t>
            </a:r>
            <a:endParaRPr lang="LID4096" sz="2400" b="1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61534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A1B050-A62E-4EEC-90A6-6FD0F2C97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147" y="326018"/>
            <a:ext cx="12191999" cy="699529"/>
          </a:xfrm>
        </p:spPr>
        <p:txBody>
          <a:bodyPr lIns="91440" tIns="45720" rIns="91440" bIns="45720" anchor="t"/>
          <a:lstStyle/>
          <a:p>
            <a:r>
              <a:rPr lang="de-DE" sz="2400" b="1">
                <a:latin typeface="+mj-lt"/>
                <a:cs typeface="Arial"/>
              </a:rPr>
              <a:t>Was haben wir vor?</a:t>
            </a:r>
            <a:endParaRPr lang="LID4096" sz="2800" b="1">
              <a:latin typeface="+mj-lt"/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63ADB8C-47BE-4455-A69C-FDC1CB5E0BB5}"/>
              </a:ext>
            </a:extLst>
          </p:cNvPr>
          <p:cNvSpPr txBox="1"/>
          <p:nvPr/>
        </p:nvSpPr>
        <p:spPr>
          <a:xfrm>
            <a:off x="314108" y="380956"/>
            <a:ext cx="10393447" cy="67944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de-DE" dirty="0">
              <a:cs typeface="Calibri" panose="020F0502020204030204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b="1" dirty="0">
                <a:latin typeface="Calibri Light"/>
                <a:cs typeface="Calibri Light"/>
              </a:rPr>
              <a:t>AUFBAU</a:t>
            </a:r>
            <a:endParaRPr lang="de-DE" sz="1600" b="1" dirty="0">
              <a:latin typeface="Calibri Light"/>
              <a:cs typeface="Calibri" panose="020F0502020204030204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1600" dirty="0">
                <a:latin typeface="Calibri Light"/>
                <a:cs typeface="Calibri Light"/>
              </a:rPr>
              <a:t>Auf welchem Hilfsmittel läuft </a:t>
            </a:r>
            <a:r>
              <a:rPr lang="de-DE" sz="1600" dirty="0" err="1">
                <a:latin typeface="Calibri Light"/>
                <a:cs typeface="Calibri Light"/>
              </a:rPr>
              <a:t>MetaTalk</a:t>
            </a:r>
            <a:r>
              <a:rPr lang="de-DE" sz="1600" dirty="0">
                <a:latin typeface="Calibri Light"/>
                <a:cs typeface="Calibri Light"/>
              </a:rPr>
              <a:t>?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1600" dirty="0">
                <a:latin typeface="Calibri Light"/>
                <a:cs typeface="Calibri Light"/>
              </a:rPr>
              <a:t>Aufbau von Start/Themenseite(n)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1600" dirty="0">
                <a:latin typeface="Calibri Light"/>
                <a:cs typeface="Calibri Light"/>
              </a:rPr>
              <a:t>Grammatikalische Funktionen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b="1" dirty="0">
                <a:latin typeface="Calibri Light"/>
                <a:cs typeface="Calibri Light"/>
              </a:rPr>
              <a:t>DIDAKTIK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1600" dirty="0">
                <a:latin typeface="Calibri Light"/>
                <a:cs typeface="Calibri Light"/>
              </a:rPr>
              <a:t>Wie</a:t>
            </a:r>
            <a:r>
              <a:rPr lang="de-DE" sz="1600" dirty="0">
                <a:latin typeface="+mj-lt"/>
              </a:rPr>
              <a:t> kann man mit </a:t>
            </a:r>
            <a:r>
              <a:rPr lang="de-DE" sz="1600" dirty="0" err="1">
                <a:latin typeface="+mj-lt"/>
              </a:rPr>
              <a:t>MetaTalk</a:t>
            </a:r>
            <a:r>
              <a:rPr lang="de-DE" sz="1600" dirty="0">
                <a:latin typeface="+mj-lt"/>
              </a:rPr>
              <a:t> starten?</a:t>
            </a:r>
            <a:endParaRPr lang="de-DE" sz="1600" dirty="0">
              <a:latin typeface="+mj-lt"/>
              <a:cs typeface="Calibri" panose="020F0502020204030204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1600" dirty="0">
                <a:latin typeface="+mj-lt"/>
              </a:rPr>
              <a:t>Voraussetzungen für einen gelingenden Start</a:t>
            </a:r>
            <a:endParaRPr lang="de-DE" sz="1600" dirty="0">
              <a:latin typeface="+mj-lt"/>
              <a:cs typeface="Calibri" panose="020F0502020204030204"/>
            </a:endParaRPr>
          </a:p>
          <a:p>
            <a:pPr marL="742950" lvl="1" indent="-285750">
              <a:lnSpc>
                <a:spcPct val="150000"/>
              </a:lnSpc>
              <a:buFont typeface="Wingdings"/>
              <a:buChar char="v"/>
            </a:pPr>
            <a:r>
              <a:rPr lang="de-DE" sz="1600" dirty="0">
                <a:latin typeface="+mj-lt"/>
                <a:cs typeface="Arial"/>
              </a:rPr>
              <a:t>Welche</a:t>
            </a:r>
            <a:r>
              <a:rPr lang="de-DE" sz="1600" dirty="0">
                <a:latin typeface="Calibri Light"/>
                <a:cs typeface="Arial"/>
              </a:rPr>
              <a:t> didaktischen Materialien bietet PRD noch?</a:t>
            </a:r>
            <a:endParaRPr lang="de-DE" sz="1600" dirty="0">
              <a:latin typeface="Calibri Light"/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b="1" dirty="0">
                <a:latin typeface="Calibri Light"/>
                <a:cs typeface="Calibri Light"/>
              </a:rPr>
              <a:t>TECHNIK</a:t>
            </a:r>
            <a:endParaRPr lang="de-DE" sz="1600" b="1" dirty="0">
              <a:latin typeface="Calibri Light"/>
              <a:cs typeface="Calibri Light"/>
            </a:endParaRPr>
          </a:p>
          <a:p>
            <a:pPr marL="742950" lvl="1" indent="-285750">
              <a:lnSpc>
                <a:spcPct val="150000"/>
              </a:lnSpc>
              <a:buFont typeface="Wingdings"/>
              <a:buChar char="v"/>
            </a:pPr>
            <a:r>
              <a:rPr lang="de-DE" sz="1600" dirty="0">
                <a:latin typeface="Calibri Light"/>
                <a:cs typeface="Calibri Light"/>
              </a:rPr>
              <a:t>Wie</a:t>
            </a:r>
            <a:r>
              <a:rPr lang="de-DE" sz="1600" dirty="0">
                <a:latin typeface="+mj-lt"/>
              </a:rPr>
              <a:t> bearbeite ich eine Taste?</a:t>
            </a:r>
            <a:endParaRPr lang="de-DE" sz="1600" dirty="0">
              <a:latin typeface="+mj-lt"/>
              <a:cs typeface="Calibri Light"/>
            </a:endParaRPr>
          </a:p>
          <a:p>
            <a:pPr marL="742950" lvl="1" indent="-285750">
              <a:lnSpc>
                <a:spcPct val="150000"/>
              </a:lnSpc>
              <a:buFont typeface="Wingdings"/>
              <a:buChar char="v"/>
            </a:pPr>
            <a:r>
              <a:rPr lang="de-DE" sz="1600" dirty="0">
                <a:latin typeface="+mj-lt"/>
              </a:rPr>
              <a:t>Wie erstelle ich eine Taste mit einem Symbol?</a:t>
            </a:r>
            <a:endParaRPr lang="de-DE" sz="1600" dirty="0">
              <a:latin typeface="+mj-lt"/>
              <a:cs typeface="Calibri Light"/>
            </a:endParaRPr>
          </a:p>
          <a:p>
            <a:pPr marL="742950" lvl="1" indent="-285750">
              <a:lnSpc>
                <a:spcPct val="150000"/>
              </a:lnSpc>
              <a:buFont typeface="Wingdings"/>
              <a:buChar char="v"/>
            </a:pPr>
            <a:r>
              <a:rPr lang="de-DE" sz="1600" dirty="0">
                <a:latin typeface="+mj-lt"/>
              </a:rPr>
              <a:t>Wie erstelle ich eine Seite?</a:t>
            </a:r>
            <a:endParaRPr lang="de-DE" dirty="0">
              <a:latin typeface="+mj-lt"/>
            </a:endParaRPr>
          </a:p>
          <a:p>
            <a:pPr marL="742950" lvl="1" indent="-285750">
              <a:lnSpc>
                <a:spcPct val="150000"/>
              </a:lnSpc>
              <a:buFont typeface="Wingdings"/>
              <a:buChar char="v"/>
            </a:pPr>
            <a:r>
              <a:rPr lang="de-DE" sz="1600" dirty="0">
                <a:latin typeface="+mj-lt"/>
              </a:rPr>
              <a:t>Wie kann ich Sätze mit Symbolen abspeichern?</a:t>
            </a:r>
            <a:endParaRPr lang="de-DE" dirty="0">
              <a:latin typeface="+mj-lt"/>
              <a:cs typeface="Calibri Light"/>
            </a:endParaRPr>
          </a:p>
          <a:p>
            <a:pPr marL="742950" lvl="1" indent="-285750">
              <a:lnSpc>
                <a:spcPct val="150000"/>
              </a:lnSpc>
              <a:buFont typeface="Wingdings"/>
              <a:buChar char="v"/>
            </a:pPr>
            <a:r>
              <a:rPr lang="de-DE" sz="1600" dirty="0">
                <a:latin typeface="Calibri Light"/>
                <a:ea typeface="+mn-lt"/>
                <a:cs typeface="Calibri Light"/>
              </a:rPr>
              <a:t>Wie kann didaktisches Material in </a:t>
            </a:r>
            <a:r>
              <a:rPr lang="de-DE" sz="1600" dirty="0" err="1">
                <a:latin typeface="Calibri Light"/>
                <a:ea typeface="+mn-lt"/>
                <a:cs typeface="Calibri Light"/>
              </a:rPr>
              <a:t>MetaTalk</a:t>
            </a:r>
            <a:r>
              <a:rPr lang="de-DE" sz="1600" dirty="0">
                <a:latin typeface="Calibri Light"/>
                <a:ea typeface="+mn-lt"/>
                <a:cs typeface="Calibri Light"/>
              </a:rPr>
              <a:t> erstellt werden?</a:t>
            </a:r>
          </a:p>
          <a:p>
            <a:pPr marL="742950" lvl="1" indent="-285750">
              <a:lnSpc>
                <a:spcPct val="150000"/>
              </a:lnSpc>
              <a:buFont typeface="Wingdings"/>
              <a:buChar char="v"/>
            </a:pPr>
            <a:r>
              <a:rPr lang="de-DE" sz="1600" dirty="0">
                <a:latin typeface="Calibri Light"/>
                <a:ea typeface="+mn-lt"/>
                <a:cs typeface="+mn-lt"/>
              </a:rPr>
              <a:t>Wie kann ich den Zugriff auf Einstellungen verhindern? </a:t>
            </a:r>
            <a:endParaRPr lang="de-DE" sz="1600" dirty="0">
              <a:latin typeface="Calibri Light"/>
              <a:cs typeface="Calibri Ligh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b="1" dirty="0">
                <a:latin typeface="Calibri Light"/>
                <a:cs typeface="Calibri Light"/>
              </a:rPr>
              <a:t>FRAGEN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278299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33BCE2C-8116-4978-BE93-ED18D19180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48167" y="190612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Auf welchen Hilfsmitteln läuft </a:t>
            </a:r>
            <a:r>
              <a:rPr lang="de-DE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MetaTalk</a:t>
            </a:r>
            <a:r>
              <a:rPr lang="de-DE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?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C06A666-A0B4-4A41-9E62-C21DD2801EBE}"/>
              </a:ext>
            </a:extLst>
          </p:cNvPr>
          <p:cNvSpPr txBox="1"/>
          <p:nvPr/>
        </p:nvSpPr>
        <p:spPr>
          <a:xfrm>
            <a:off x="1269350" y="1490784"/>
            <a:ext cx="3846153" cy="32316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400" b="1" dirty="0">
                <a:latin typeface="Calibri Light"/>
                <a:cs typeface="Calibri Light"/>
              </a:rPr>
              <a:t>Via Mini und Via Air</a:t>
            </a:r>
            <a:endParaRPr lang="de-DE" sz="240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de-DE" dirty="0">
                <a:latin typeface="Calibri Light"/>
                <a:ea typeface="Calibri Light"/>
                <a:cs typeface="Calibri Light"/>
              </a:rPr>
              <a:t>(iPad-basierte Kommunikationshilfen)</a:t>
            </a:r>
          </a:p>
          <a:p>
            <a:endParaRPr lang="de-DE" dirty="0">
              <a:latin typeface="Calibri Light"/>
              <a:ea typeface="Calibri Light"/>
              <a:cs typeface="Calibri Light"/>
            </a:endParaRPr>
          </a:p>
          <a:p>
            <a:pPr marL="285750" indent="-285750">
              <a:buFont typeface="Wingdings"/>
              <a:buChar char="v"/>
            </a:pPr>
            <a:r>
              <a:rPr lang="de-DE" dirty="0">
                <a:ea typeface="+mn-lt"/>
                <a:cs typeface="+mn-lt"/>
              </a:rPr>
              <a:t>Tragegriff</a:t>
            </a:r>
          </a:p>
          <a:p>
            <a:pPr marL="285750" indent="-285750">
              <a:buFont typeface="Wingdings"/>
              <a:buChar char="v"/>
            </a:pPr>
            <a:r>
              <a:rPr lang="de-DE" dirty="0">
                <a:ea typeface="+mn-lt"/>
                <a:cs typeface="+mn-lt"/>
              </a:rPr>
              <a:t>Aufstellbügel</a:t>
            </a:r>
            <a:endParaRPr lang="de-D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Wingdings"/>
              <a:buChar char="v"/>
            </a:pPr>
            <a:r>
              <a:rPr lang="de-DE" dirty="0">
                <a:latin typeface="Calibri" panose="020F0502020204030204"/>
                <a:ea typeface="Calibri" panose="020F0502020204030204"/>
                <a:cs typeface="Calibri" panose="020F0502020204030204"/>
              </a:rPr>
              <a:t>Lautsprecher</a:t>
            </a:r>
          </a:p>
          <a:p>
            <a:pPr marL="285750" indent="-285750">
              <a:buFont typeface="Wingdings"/>
              <a:buChar char="v"/>
            </a:pPr>
            <a:r>
              <a:rPr lang="de-DE" dirty="0">
                <a:latin typeface="Calibri" panose="020F0502020204030204"/>
                <a:ea typeface="Calibri" panose="020F0502020204030204"/>
                <a:cs typeface="Calibri" panose="020F0502020204030204"/>
              </a:rPr>
              <a:t>Fingerführungsgitter und -hilfen</a:t>
            </a:r>
          </a:p>
          <a:p>
            <a:endParaRPr lang="de-DE" dirty="0">
              <a:latin typeface="Calibri Light"/>
              <a:ea typeface="Calibri Light"/>
              <a:cs typeface="Calibri Light"/>
            </a:endParaRPr>
          </a:p>
          <a:p>
            <a:endParaRPr lang="de-DE" dirty="0">
              <a:ea typeface="Calibri" panose="020F0502020204030204"/>
              <a:cs typeface="Calibri"/>
            </a:endParaRPr>
          </a:p>
          <a:p>
            <a:endParaRPr lang="de-DE" dirty="0">
              <a:ea typeface="Calibri" panose="020F0502020204030204"/>
              <a:cs typeface="Calibri"/>
            </a:endParaRPr>
          </a:p>
          <a:p>
            <a:endParaRPr lang="de-DE" dirty="0">
              <a:ea typeface="Calibri" panose="020F0502020204030204"/>
              <a:cs typeface="Calibri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DE454B1-7A1D-9209-CCAD-16CABE197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0" y="3253452"/>
            <a:ext cx="2146300" cy="1621097"/>
          </a:xfrm>
          <a:prstGeom prst="rect">
            <a:avLst/>
          </a:prstGeom>
        </p:spPr>
      </p:pic>
      <p:pic>
        <p:nvPicPr>
          <p:cNvPr id="6" name="Grafik 5" descr="Ein Bild, das Text, iPod, Elektronik, Computer enthält.&#10;&#10;Automatisch generierte Beschreibung">
            <a:extLst>
              <a:ext uri="{FF2B5EF4-FFF2-40B4-BE49-F238E27FC236}">
                <a16:creationId xmlns:a16="http://schemas.microsoft.com/office/drawing/2014/main" id="{C0F87F24-F6B2-E88D-0E79-1BE51D5E8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750" y="2104771"/>
            <a:ext cx="4241800" cy="281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26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33BCE2C-8116-4978-BE93-ED18D19180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48167" y="190612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Auf welchen Hilfsmitteln läuft </a:t>
            </a:r>
            <a:r>
              <a:rPr lang="de-DE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MetaTalk</a:t>
            </a:r>
            <a:r>
              <a:rPr lang="de-DE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?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C06A666-A0B4-4A41-9E62-C21DD2801EBE}"/>
              </a:ext>
            </a:extLst>
          </p:cNvPr>
          <p:cNvSpPr txBox="1"/>
          <p:nvPr/>
        </p:nvSpPr>
        <p:spPr>
          <a:xfrm>
            <a:off x="1186222" y="1553130"/>
            <a:ext cx="3579741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400" b="1" dirty="0">
                <a:latin typeface="Calibri Light"/>
                <a:cs typeface="Calibri Light"/>
              </a:rPr>
              <a:t>Via Mini</a:t>
            </a:r>
            <a:endParaRPr lang="de-DE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de-DE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000" b="1" dirty="0">
                <a:latin typeface="Calibri Light"/>
                <a:ea typeface="Calibri Light"/>
                <a:cs typeface="Calibri Light"/>
              </a:rPr>
              <a:t>Größe: 8 Zoll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Gewicht: 645g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000" b="1" dirty="0">
                <a:latin typeface="Calibri Light"/>
                <a:ea typeface="Calibri Light"/>
                <a:cs typeface="Calibri Light"/>
              </a:rPr>
              <a:t>Speicherkapazität: 128GB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de-DE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de-DE" dirty="0">
              <a:cs typeface="Calibri"/>
            </a:endParaRPr>
          </a:p>
          <a:p>
            <a:endParaRPr lang="de-DE" dirty="0">
              <a:cs typeface="Calibri"/>
            </a:endParaRPr>
          </a:p>
          <a:p>
            <a:endParaRPr lang="de-DE" dirty="0">
              <a:cs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CB3D7B0-5F67-B43A-736D-92276D57A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250" y="891252"/>
            <a:ext cx="2724150" cy="205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6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33BCE2C-8116-4978-BE93-ED18D19180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48167" y="190612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Auf welchen Hilfsmitteln läuft </a:t>
            </a:r>
            <a:r>
              <a:rPr lang="de-DE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MetaTalk</a:t>
            </a:r>
            <a:r>
              <a:rPr lang="de-DE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?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C06A666-A0B4-4A41-9E62-C21DD2801EBE}"/>
              </a:ext>
            </a:extLst>
          </p:cNvPr>
          <p:cNvSpPr txBox="1"/>
          <p:nvPr/>
        </p:nvSpPr>
        <p:spPr>
          <a:xfrm>
            <a:off x="1269350" y="1490784"/>
            <a:ext cx="3586668" cy="36471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400" b="1" dirty="0">
                <a:latin typeface="Calibri Light"/>
                <a:cs typeface="Calibri Light"/>
              </a:rPr>
              <a:t> Via Air</a:t>
            </a:r>
            <a:endParaRPr lang="de-DE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de-DE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1800" b="1" dirty="0" err="1">
                <a:latin typeface="Calibri Light"/>
                <a:ea typeface="Calibri Light"/>
                <a:cs typeface="Calibri Light"/>
              </a:rPr>
              <a:t>Active</a:t>
            </a:r>
            <a:r>
              <a:rPr lang="de-DE" sz="1800" b="1" dirty="0">
                <a:latin typeface="Calibri Light"/>
                <a:ea typeface="Calibri Light"/>
                <a:cs typeface="Calibri Light"/>
              </a:rPr>
              <a:t> und Classic Line (Hülle)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1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Größe: 10 Zoll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1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Gewicht: 1,18 kg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1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Speicherkapazität: 64GB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DE" sz="1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de-DE" dirty="0">
              <a:cs typeface="Calibri"/>
            </a:endParaRPr>
          </a:p>
          <a:p>
            <a:endParaRPr lang="de-DE" dirty="0">
              <a:cs typeface="Calibri"/>
            </a:endParaRPr>
          </a:p>
          <a:p>
            <a:endParaRPr lang="de-DE" dirty="0">
              <a:cs typeface="Calibri"/>
            </a:endParaRPr>
          </a:p>
        </p:txBody>
      </p:sp>
      <p:pic>
        <p:nvPicPr>
          <p:cNvPr id="5" name="Grafik 4" descr="Ein Bild, das Text, iPod, Elektronik, Computer enthält.&#10;&#10;Automatisch generierte Beschreibung">
            <a:extLst>
              <a:ext uri="{FF2B5EF4-FFF2-40B4-BE49-F238E27FC236}">
                <a16:creationId xmlns:a16="http://schemas.microsoft.com/office/drawing/2014/main" id="{6E2D53B4-33AE-F121-CF1A-5A94D45D0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512" y="1378831"/>
            <a:ext cx="5063888" cy="337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23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3C234F8-0956-437C-B3AF-E183D47B53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" t="4390" r="-199" b="-341"/>
          <a:stretch/>
        </p:blipFill>
        <p:spPr>
          <a:xfrm>
            <a:off x="1550789" y="243840"/>
            <a:ext cx="7439712" cy="540238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60AC9CA-D5D4-4577-A502-280FB8523194}"/>
              </a:ext>
            </a:extLst>
          </p:cNvPr>
          <p:cNvSpPr txBox="1"/>
          <p:nvPr/>
        </p:nvSpPr>
        <p:spPr>
          <a:xfrm>
            <a:off x="1996055" y="243840"/>
            <a:ext cx="8194765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2400" b="1">
                <a:latin typeface="Calibri Light"/>
                <a:cs typeface="Calibri Light"/>
              </a:rPr>
              <a:t>Die Startseite in vier Blöcken</a:t>
            </a:r>
          </a:p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08250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4522254-5080-4AA6-8CE1-95DA9A9BD9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9982" y="747028"/>
            <a:ext cx="12199435" cy="914400"/>
          </a:xfrm>
        </p:spPr>
        <p:txBody>
          <a:bodyPr lIns="91440" tIns="45720" rIns="91440" bIns="45720" anchor="t"/>
          <a:lstStyle/>
          <a:p>
            <a:pPr algn="l"/>
            <a:r>
              <a:rPr lang="de-DE" b="1" dirty="0">
                <a:latin typeface="+mj-lt"/>
                <a:cs typeface="Arial"/>
              </a:rPr>
              <a:t>Feste Leiste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de-DE" sz="2000" dirty="0">
                <a:latin typeface="+mj-lt"/>
                <a:cs typeface="Arial"/>
                <a:sym typeface="Wingdings" panose="05000000000000000000" pitchFamily="2" charset="2"/>
              </a:rPr>
              <a:t>Wörter sind in allen Kategorien sichtbar</a:t>
            </a:r>
            <a:endParaRPr lang="de-DE" sz="2000" dirty="0">
              <a:latin typeface="+mj-lt"/>
              <a:cs typeface="Arial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de-DE" sz="2000" dirty="0">
                <a:latin typeface="+mj-lt"/>
                <a:cs typeface="Arial"/>
                <a:sym typeface="Wingdings" panose="05000000000000000000" pitchFamily="2" charset="2"/>
              </a:rPr>
              <a:t>Symbole können verändert und an </a:t>
            </a:r>
            <a:r>
              <a:rPr lang="de-DE" sz="2000" err="1">
                <a:latin typeface="+mj-lt"/>
                <a:cs typeface="Arial"/>
                <a:sym typeface="Wingdings" panose="05000000000000000000" pitchFamily="2" charset="2"/>
              </a:rPr>
              <a:t>Nutzer:innen</a:t>
            </a:r>
            <a:r>
              <a:rPr lang="de-DE" sz="2000" dirty="0">
                <a:latin typeface="+mj-lt"/>
                <a:cs typeface="Arial"/>
                <a:sym typeface="Wingdings" panose="05000000000000000000" pitchFamily="2" charset="2"/>
              </a:rPr>
              <a:t> angepasst werden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de-DE" sz="2000" dirty="0">
                <a:latin typeface="+mj-lt"/>
                <a:ea typeface="Calibri Light"/>
                <a:cs typeface="Arial"/>
              </a:rPr>
              <a:t>Home-Taste</a:t>
            </a:r>
          </a:p>
        </p:txBody>
      </p:sp>
      <p:pic>
        <p:nvPicPr>
          <p:cNvPr id="2" name="Grafik 3">
            <a:extLst>
              <a:ext uri="{FF2B5EF4-FFF2-40B4-BE49-F238E27FC236}">
                <a16:creationId xmlns:a16="http://schemas.microsoft.com/office/drawing/2014/main" id="{C86D418B-C88A-46E6-AF0F-58FAA4DE1E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02" t="1068" r="2941" b="1245"/>
          <a:stretch/>
        </p:blipFill>
        <p:spPr>
          <a:xfrm>
            <a:off x="935334" y="746369"/>
            <a:ext cx="913941" cy="536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42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356E32-16D4-427A-AA60-D21D256C0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35487" y="2640243"/>
            <a:ext cx="12199435" cy="914400"/>
          </a:xfrm>
        </p:spPr>
        <p:txBody>
          <a:bodyPr lIns="91440" tIns="45720" rIns="91440" bIns="45720" anchor="t"/>
          <a:lstStyle/>
          <a:p>
            <a:pPr algn="l"/>
            <a:r>
              <a:rPr lang="de-DE" b="1">
                <a:latin typeface="+mj-lt"/>
                <a:cs typeface="Arial"/>
              </a:rPr>
              <a:t>Personalpronomen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de-DE" sz="2000">
                <a:latin typeface="+mj-lt"/>
                <a:cs typeface="Arial"/>
                <a:sym typeface="Wingdings" panose="05000000000000000000" pitchFamily="2" charset="2"/>
              </a:rPr>
              <a:t>Zum Bilden verschiedener Satzanfänge</a:t>
            </a:r>
            <a:endParaRPr lang="de-DE" sz="2000">
              <a:latin typeface="+mj-lt"/>
              <a:cs typeface="Arial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de-DE" sz="2000">
                <a:latin typeface="+mj-lt"/>
                <a:cs typeface="Arial"/>
                <a:sym typeface="Wingdings" panose="05000000000000000000" pitchFamily="2" charset="2"/>
              </a:rPr>
              <a:t>Spricht bei Tastendruck und wechselt zur Seite „Verben“</a:t>
            </a:r>
            <a:endParaRPr lang="de-DE" sz="2000">
              <a:latin typeface="+mj-lt"/>
              <a:cs typeface="Arial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de-DE" sz="2000">
                <a:latin typeface="+mj-lt"/>
                <a:cs typeface="Arial"/>
                <a:sym typeface="Wingdings" panose="05000000000000000000" pitchFamily="2" charset="2"/>
              </a:rPr>
              <a:t>„Verben“ grammatikalisch angeglichen an Personalpronomen</a:t>
            </a:r>
            <a:endParaRPr lang="de-DE" sz="2000">
              <a:latin typeface="+mj-lt"/>
              <a:cs typeface="Arial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de-DE" sz="2000">
                <a:latin typeface="+mj-lt"/>
                <a:cs typeface="Arial"/>
                <a:sym typeface="Wingdings" panose="05000000000000000000" pitchFamily="2" charset="2"/>
              </a:rPr>
              <a:t>Bsp.: „Ich kann“, „Wir wollen“</a:t>
            </a:r>
            <a:endParaRPr lang="LID4096" sz="2000">
              <a:latin typeface="+mj-lt"/>
              <a:cs typeface="Arial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844AE38-29F5-4443-A696-5B4329782A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08" b="943"/>
          <a:stretch/>
        </p:blipFill>
        <p:spPr>
          <a:xfrm>
            <a:off x="1977529" y="848453"/>
            <a:ext cx="7199724" cy="101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4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22E83A-BF1F-4731-B6B1-92328CFADE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53767" y="1600200"/>
            <a:ext cx="12199435" cy="547511"/>
          </a:xfrm>
        </p:spPr>
        <p:txBody>
          <a:bodyPr lIns="91440" tIns="45720" rIns="91440" bIns="45720" anchor="t"/>
          <a:lstStyle/>
          <a:p>
            <a:pPr algn="l"/>
            <a:r>
              <a:rPr lang="de-DE" b="1" dirty="0">
                <a:latin typeface="Arial"/>
                <a:cs typeface="Arial"/>
              </a:rPr>
              <a:t>            </a:t>
            </a:r>
            <a:r>
              <a:rPr lang="de-DE" b="1" dirty="0">
                <a:latin typeface="+mj-lt"/>
                <a:cs typeface="Arial"/>
              </a:rPr>
              <a:t>Gesprächssteuernde/kommentierende Themen</a:t>
            </a:r>
          </a:p>
          <a:p>
            <a:pPr algn="l"/>
            <a:endParaRPr lang="de-DE" b="1" dirty="0">
              <a:latin typeface="+mj-lt"/>
              <a:cs typeface="Arial"/>
            </a:endParaRPr>
          </a:p>
          <a:p>
            <a:pPr algn="l"/>
            <a:endParaRPr lang="de-DE" b="1" dirty="0">
              <a:latin typeface="+mj-lt"/>
              <a:cs typeface="Arial"/>
            </a:endParaRPr>
          </a:p>
        </p:txBody>
      </p:sp>
      <p:pic>
        <p:nvPicPr>
          <p:cNvPr id="2" name="Grafik 3">
            <a:extLst>
              <a:ext uri="{FF2B5EF4-FFF2-40B4-BE49-F238E27FC236}">
                <a16:creationId xmlns:a16="http://schemas.microsoft.com/office/drawing/2014/main" id="{2A969DF6-6EF7-472A-860D-AE2DD6E73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110" y="883139"/>
            <a:ext cx="836394" cy="488656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B198C30-970F-4FA0-80FA-0DFF5C5A3F02}"/>
              </a:ext>
            </a:extLst>
          </p:cNvPr>
          <p:cNvSpPr txBox="1"/>
          <p:nvPr/>
        </p:nvSpPr>
        <p:spPr>
          <a:xfrm>
            <a:off x="726252" y="1873956"/>
            <a:ext cx="6807200" cy="14296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Wingdings"/>
              <a:buChar char="v"/>
            </a:pPr>
            <a:r>
              <a:rPr lang="de-DE" sz="2000" dirty="0">
                <a:latin typeface="Calibri Light"/>
                <a:cs typeface="Calibri"/>
              </a:rPr>
              <a:t>Für eine alltagsorientierte und schnelle Kommunikation</a:t>
            </a:r>
          </a:p>
          <a:p>
            <a:pPr marL="285750" indent="-285750">
              <a:lnSpc>
                <a:spcPct val="150000"/>
              </a:lnSpc>
              <a:buFont typeface="Wingdings"/>
              <a:buChar char="v"/>
            </a:pPr>
            <a:r>
              <a:rPr lang="de-DE" sz="2000" dirty="0">
                <a:latin typeface="Calibri Light"/>
                <a:cs typeface="Calibri"/>
              </a:rPr>
              <a:t>Dialogorientierte Strukturen</a:t>
            </a:r>
          </a:p>
          <a:p>
            <a:pPr marL="285750" indent="-285750">
              <a:lnSpc>
                <a:spcPct val="150000"/>
              </a:lnSpc>
              <a:buFont typeface="Wingdings"/>
              <a:buChar char="v"/>
            </a:pPr>
            <a:r>
              <a:rPr lang="de-DE" sz="2000" dirty="0">
                <a:latin typeface="Calibri Light"/>
                <a:cs typeface="Calibri"/>
              </a:rPr>
              <a:t>Kommentierende Funktionen (z.B. Schimpfwörter, Sprüche)</a:t>
            </a:r>
          </a:p>
        </p:txBody>
      </p:sp>
    </p:spTree>
    <p:extLst>
      <p:ext uri="{BB962C8B-B14F-4D97-AF65-F5344CB8AC3E}">
        <p14:creationId xmlns:p14="http://schemas.microsoft.com/office/powerpoint/2010/main" val="1741666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147CBC-683B-4F99-9183-B01EC8B35E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4827" y="324469"/>
            <a:ext cx="9462346" cy="820224"/>
          </a:xfrm>
        </p:spPr>
        <p:txBody>
          <a:bodyPr lIns="91440" tIns="45720" rIns="91440" bIns="45720" anchor="t"/>
          <a:lstStyle/>
          <a:p>
            <a:r>
              <a:rPr lang="de-DE" b="1" dirty="0">
                <a:latin typeface="+mj-lt"/>
                <a:cs typeface="Arial"/>
              </a:rPr>
              <a:t>	Themenseiten und Kategorien</a:t>
            </a:r>
            <a:endParaRPr lang="de-DE" b="1" dirty="0">
              <a:latin typeface="+mj-lt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7C9297D-AD55-4038-9F22-DF8CC8037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71" y="1259189"/>
            <a:ext cx="6665353" cy="375954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284A141-3F71-4142-B0DD-FC53365B4ED3}"/>
              </a:ext>
            </a:extLst>
          </p:cNvPr>
          <p:cNvSpPr txBox="1"/>
          <p:nvPr/>
        </p:nvSpPr>
        <p:spPr>
          <a:xfrm>
            <a:off x="7418650" y="1382070"/>
            <a:ext cx="4538352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2000" dirty="0">
                <a:latin typeface="Calibri Light"/>
                <a:cs typeface="Calibri Light"/>
                <a:sym typeface="Wingdings" panose="05000000000000000000" pitchFamily="2" charset="2"/>
              </a:rPr>
              <a:t>Hinweis: weiße Tasten sprechen sofort, blaue Tasten sprechen meist nicht und öffnen eine Seite</a:t>
            </a:r>
            <a:endParaRPr lang="de-DE" sz="200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873191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3C234F8-0956-437C-B3AF-E183D47B53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" t="4390" r="-199" b="-341"/>
          <a:stretch/>
        </p:blipFill>
        <p:spPr>
          <a:xfrm>
            <a:off x="1550789" y="243840"/>
            <a:ext cx="7439712" cy="540238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60AC9CA-D5D4-4577-A502-280FB8523194}"/>
              </a:ext>
            </a:extLst>
          </p:cNvPr>
          <p:cNvSpPr txBox="1"/>
          <p:nvPr/>
        </p:nvSpPr>
        <p:spPr>
          <a:xfrm>
            <a:off x="1996055" y="243840"/>
            <a:ext cx="8194765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2400" b="1">
                <a:latin typeface="Calibri Light"/>
                <a:cs typeface="Calibri Light"/>
              </a:rPr>
              <a:t>Die Startseite in vier Blöcken</a:t>
            </a:r>
          </a:p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51311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C5B734-DF18-41F1-B260-5508EDB79A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97722" y="323849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+mj-lt"/>
                <a:cs typeface="Arial"/>
              </a:rPr>
              <a:t>	Aufbau der Themenseiten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AC5DEC7-0AC7-4F5F-91CE-806751E8A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" t="3862"/>
          <a:stretch/>
        </p:blipFill>
        <p:spPr>
          <a:xfrm>
            <a:off x="1813933" y="781049"/>
            <a:ext cx="6779942" cy="4976304"/>
          </a:xfrm>
          <a:prstGeom prst="rect">
            <a:avLst/>
          </a:prstGeom>
        </p:spPr>
      </p:pic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66DDA035-DB8C-410D-B061-8F665B7758FC}"/>
              </a:ext>
            </a:extLst>
          </p:cNvPr>
          <p:cNvSpPr/>
          <p:nvPr/>
        </p:nvSpPr>
        <p:spPr>
          <a:xfrm>
            <a:off x="594732" y="1843668"/>
            <a:ext cx="802888" cy="47578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1ACB2F7-E066-46CC-9FD4-B6B80AC91F24}"/>
              </a:ext>
            </a:extLst>
          </p:cNvPr>
          <p:cNvSpPr txBox="1"/>
          <p:nvPr/>
        </p:nvSpPr>
        <p:spPr>
          <a:xfrm>
            <a:off x="289932" y="2319454"/>
            <a:ext cx="1315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>
                <a:latin typeface="+mj-lt"/>
              </a:rPr>
              <a:t>Feste Leiste</a:t>
            </a:r>
            <a:endParaRPr lang="LID4096">
              <a:latin typeface="+mj-lt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F3CF281-3762-4E86-B215-2EC4BFE3E875}"/>
              </a:ext>
            </a:extLst>
          </p:cNvPr>
          <p:cNvSpPr/>
          <p:nvPr/>
        </p:nvSpPr>
        <p:spPr>
          <a:xfrm>
            <a:off x="1605776" y="1408806"/>
            <a:ext cx="929268" cy="4177990"/>
          </a:xfrm>
          <a:prstGeom prst="ellipse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Pfeil: nach unten 8">
            <a:extLst>
              <a:ext uri="{FF2B5EF4-FFF2-40B4-BE49-F238E27FC236}">
                <a16:creationId xmlns:a16="http://schemas.microsoft.com/office/drawing/2014/main" id="{5FA0E6BB-EF32-45C3-B496-D78C84CC5654}"/>
              </a:ext>
            </a:extLst>
          </p:cNvPr>
          <p:cNvSpPr/>
          <p:nvPr/>
        </p:nvSpPr>
        <p:spPr>
          <a:xfrm rot="5400000">
            <a:off x="9006470" y="2009749"/>
            <a:ext cx="572429" cy="988741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6B5A92B-A174-408E-AC2C-D1761D36F3F5}"/>
              </a:ext>
            </a:extLst>
          </p:cNvPr>
          <p:cNvSpPr txBox="1"/>
          <p:nvPr/>
        </p:nvSpPr>
        <p:spPr>
          <a:xfrm>
            <a:off x="9887414" y="1659002"/>
            <a:ext cx="1858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>
                <a:latin typeface="+mj-lt"/>
              </a:rPr>
              <a:t>Unterkategorien</a:t>
            </a:r>
            <a:endParaRPr lang="LID4096">
              <a:latin typeface="+mj-lt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09DBC06-EED7-4489-90D2-E8E823D05792}"/>
              </a:ext>
            </a:extLst>
          </p:cNvPr>
          <p:cNvSpPr/>
          <p:nvPr/>
        </p:nvSpPr>
        <p:spPr>
          <a:xfrm>
            <a:off x="2899315" y="1583474"/>
            <a:ext cx="5694560" cy="735980"/>
          </a:xfrm>
          <a:prstGeom prst="ellipse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Pfeil: nach unten 11">
            <a:extLst>
              <a:ext uri="{FF2B5EF4-FFF2-40B4-BE49-F238E27FC236}">
                <a16:creationId xmlns:a16="http://schemas.microsoft.com/office/drawing/2014/main" id="{A76FD020-6B6A-49E4-9FF0-44B34405FF1D}"/>
              </a:ext>
            </a:extLst>
          </p:cNvPr>
          <p:cNvSpPr/>
          <p:nvPr/>
        </p:nvSpPr>
        <p:spPr>
          <a:xfrm rot="5400000">
            <a:off x="9006470" y="1355545"/>
            <a:ext cx="572429" cy="988741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D6F6525-2693-4EC1-B2A3-D479A549B9F3}"/>
              </a:ext>
            </a:extLst>
          </p:cNvPr>
          <p:cNvSpPr txBox="1"/>
          <p:nvPr/>
        </p:nvSpPr>
        <p:spPr>
          <a:xfrm>
            <a:off x="9857677" y="2319454"/>
            <a:ext cx="233432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>
                <a:latin typeface="+mj-lt"/>
              </a:rPr>
              <a:t>versch. Wortarten zum Thema, z.B. Verben, Adjektive, etc.</a:t>
            </a:r>
            <a:endParaRPr lang="LID4096">
              <a:latin typeface="+mj-lt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2E91F70-7DAB-4482-8C03-01B7DB25FDBD}"/>
              </a:ext>
            </a:extLst>
          </p:cNvPr>
          <p:cNvSpPr/>
          <p:nvPr/>
        </p:nvSpPr>
        <p:spPr>
          <a:xfrm>
            <a:off x="2739483" y="2319454"/>
            <a:ext cx="5802351" cy="683941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6" name="Pfeil: nach unten 15">
            <a:extLst>
              <a:ext uri="{FF2B5EF4-FFF2-40B4-BE49-F238E27FC236}">
                <a16:creationId xmlns:a16="http://schemas.microsoft.com/office/drawing/2014/main" id="{CF3E443C-1067-45FF-B7E9-CA8B7C3B0420}"/>
              </a:ext>
            </a:extLst>
          </p:cNvPr>
          <p:cNvSpPr/>
          <p:nvPr/>
        </p:nvSpPr>
        <p:spPr>
          <a:xfrm rot="5400000">
            <a:off x="8939561" y="3663383"/>
            <a:ext cx="572429" cy="988741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6FFB231-9F4C-4765-BC5A-869EAF2D1595}"/>
              </a:ext>
            </a:extLst>
          </p:cNvPr>
          <p:cNvSpPr txBox="1"/>
          <p:nvPr/>
        </p:nvSpPr>
        <p:spPr>
          <a:xfrm>
            <a:off x="9787055" y="3973087"/>
            <a:ext cx="2404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>
                <a:latin typeface="+mj-lt"/>
              </a:rPr>
              <a:t>Auswahlmöglichkeiten/Nomen</a:t>
            </a:r>
            <a:endParaRPr lang="LID4096">
              <a:latin typeface="+mj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E2B8E3F-3A59-4F74-978C-F5D7E51CB92F}"/>
              </a:ext>
            </a:extLst>
          </p:cNvPr>
          <p:cNvSpPr/>
          <p:nvPr/>
        </p:nvSpPr>
        <p:spPr>
          <a:xfrm>
            <a:off x="2326888" y="3055434"/>
            <a:ext cx="6066263" cy="2014654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77174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D43E803-0A86-439C-8602-2F6D4EE38E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1970" y="384003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+mj-lt"/>
                <a:cs typeface="Arial"/>
              </a:rPr>
              <a:t>Grammatikalische Funktionen – Beim Drücken von Personalpronomen</a:t>
            </a:r>
            <a:endParaRPr lang="LID4096" b="1">
              <a:latin typeface="+mj-lt"/>
              <a:cs typeface="Arial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84FBD6A-2A2A-45C1-9F5C-9C3119D200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" t="1951"/>
          <a:stretch/>
        </p:blipFill>
        <p:spPr>
          <a:xfrm>
            <a:off x="512957" y="877586"/>
            <a:ext cx="6831980" cy="510282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267F0A1-B1AD-488E-AB17-119391081C1F}"/>
              </a:ext>
            </a:extLst>
          </p:cNvPr>
          <p:cNvSpPr txBox="1"/>
          <p:nvPr/>
        </p:nvSpPr>
        <p:spPr>
          <a:xfrm>
            <a:off x="7664604" y="2891883"/>
            <a:ext cx="470581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>
                <a:latin typeface="+mj-lt"/>
                <a:sym typeface="Wingdings" panose="05000000000000000000" pitchFamily="2" charset="2"/>
              </a:rPr>
              <a:t>Personalpronomen wird ausgesprochen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>
                <a:latin typeface="+mj-lt"/>
                <a:sym typeface="Wingdings" panose="05000000000000000000" pitchFamily="2" charset="2"/>
              </a:rPr>
              <a:t>Seite mit gebeugten Verben öffnet sich</a:t>
            </a:r>
            <a:endParaRPr lang="LID4096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1415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0A1FDF-D8F3-4E35-BEB9-44EAD7F753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46304" y="349955"/>
            <a:ext cx="12199435" cy="564445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+mj-lt"/>
                <a:cs typeface="Arial"/>
              </a:rPr>
              <a:t>Grammatikalische Funktionen – Beim Drücken von „Verben“</a:t>
            </a:r>
            <a:endParaRPr lang="LID4096" b="1">
              <a:cs typeface="Arial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5CD565D-AA1C-428D-8452-D0B35F5B251C}"/>
              </a:ext>
            </a:extLst>
          </p:cNvPr>
          <p:cNvSpPr txBox="1"/>
          <p:nvPr/>
        </p:nvSpPr>
        <p:spPr>
          <a:xfrm>
            <a:off x="7277267" y="1373689"/>
            <a:ext cx="4298588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>
                <a:latin typeface="+mj-lt"/>
                <a:sym typeface="Wingdings" panose="05000000000000000000" pitchFamily="2" charset="2"/>
              </a:rPr>
              <a:t>Verben in der Grundform 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>
                <a:latin typeface="+mj-lt"/>
                <a:sym typeface="Wingdings" panose="05000000000000000000" pitchFamily="2" charset="2"/>
              </a:rPr>
              <a:t>Kleiner Satz kann gebildet werden durch</a:t>
            </a:r>
          </a:p>
          <a:p>
            <a:r>
              <a:rPr lang="de-DE">
                <a:latin typeface="+mj-lt"/>
                <a:sym typeface="Wingdings" panose="05000000000000000000" pitchFamily="2" charset="2"/>
              </a:rPr>
              <a:t> Personalpronomen + angepasstes Verb + Verb in der Grundform</a:t>
            </a:r>
            <a:endParaRPr lang="de-DE">
              <a:latin typeface="+mj-lt"/>
              <a:cs typeface="Calibri Light"/>
            </a:endParaRPr>
          </a:p>
          <a:p>
            <a:r>
              <a:rPr lang="de-DE">
                <a:latin typeface="+mj-lt"/>
                <a:sym typeface="Wingdings" panose="05000000000000000000" pitchFamily="2" charset="2"/>
              </a:rPr>
              <a:t> z.B. „Ich kann schwimmen“ oder „Wir wollen spielen“</a:t>
            </a:r>
            <a:endParaRPr lang="de-DE">
              <a:latin typeface="Calibri Light"/>
              <a:cs typeface="Calibri Light"/>
            </a:endParaRPr>
          </a:p>
        </p:txBody>
      </p:sp>
      <p:pic>
        <p:nvPicPr>
          <p:cNvPr id="2" name="Grafik 3">
            <a:extLst>
              <a:ext uri="{FF2B5EF4-FFF2-40B4-BE49-F238E27FC236}">
                <a16:creationId xmlns:a16="http://schemas.microsoft.com/office/drawing/2014/main" id="{D8D1445B-E766-4F5F-8A8B-992D0DF7CB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52" b="140"/>
          <a:stretch/>
        </p:blipFill>
        <p:spPr>
          <a:xfrm>
            <a:off x="427567" y="913929"/>
            <a:ext cx="6731940" cy="487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55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0A1FDF-D8F3-4E35-BEB9-44EAD7F753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46304" y="349955"/>
            <a:ext cx="12199435" cy="564445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+mj-lt"/>
                <a:cs typeface="Arial"/>
              </a:rPr>
              <a:t>Grammatikalische Funktionen – durch </a:t>
            </a:r>
            <a:r>
              <a:rPr lang="de-DE" b="1" err="1">
                <a:latin typeface="+mj-lt"/>
                <a:cs typeface="Arial"/>
              </a:rPr>
              <a:t>Longpress</a:t>
            </a:r>
            <a:r>
              <a:rPr lang="de-DE" b="1">
                <a:latin typeface="+mj-lt"/>
                <a:cs typeface="Arial"/>
              </a:rPr>
              <a:t> von „Verben“</a:t>
            </a:r>
            <a:endParaRPr lang="LID4096" b="1">
              <a:cs typeface="Arial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5CD565D-AA1C-428D-8452-D0B35F5B251C}"/>
              </a:ext>
            </a:extLst>
          </p:cNvPr>
          <p:cNvSpPr txBox="1"/>
          <p:nvPr/>
        </p:nvSpPr>
        <p:spPr>
          <a:xfrm>
            <a:off x="7724079" y="1836234"/>
            <a:ext cx="4467921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  <a:sym typeface="Wingdings" panose="05000000000000000000" pitchFamily="2" charset="2"/>
              </a:rPr>
              <a:t>Langes Drücken auf Verb öffnet Pop-up-Fenster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  <a:sym typeface="Wingdings" panose="05000000000000000000" pitchFamily="2" charset="2"/>
              </a:rPr>
              <a:t>Verb kann aus der Grundform konjugiert und in verschiedene Formen umgewandelt werden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  <a:sym typeface="Wingdings" panose="05000000000000000000" pitchFamily="2" charset="2"/>
              </a:rPr>
              <a:t>z.B. Formulierung einer Frage: „spielst“</a:t>
            </a:r>
            <a:endParaRPr lang="de-DE" dirty="0">
              <a:latin typeface="+mj-lt"/>
              <a:cs typeface="Calibri Light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dirty="0">
                <a:latin typeface="+mj-lt"/>
                <a:sym typeface="Wingdings" panose="05000000000000000000" pitchFamily="2" charset="2"/>
              </a:rPr>
              <a:t>Im Anschluss Personalpronomen drücken</a:t>
            </a:r>
            <a:endParaRPr lang="de-DE" dirty="0">
              <a:latin typeface="+mj-lt"/>
              <a:cs typeface="Calibri Light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dirty="0">
                <a:latin typeface="+mj-lt"/>
                <a:sym typeface="Wingdings" panose="05000000000000000000" pitchFamily="2" charset="2"/>
              </a:rPr>
              <a:t>„spielst du“</a:t>
            </a:r>
          </a:p>
          <a:p>
            <a:endParaRPr lang="de-DE" dirty="0">
              <a:latin typeface="+mj-lt"/>
              <a:cs typeface="Calibri Light" panose="020F0302020204030204"/>
              <a:sym typeface="Wingdings" panose="05000000000000000000" pitchFamily="2" charset="2"/>
            </a:endParaRPr>
          </a:p>
          <a:p>
            <a:r>
              <a:rPr lang="de-DE" dirty="0">
                <a:latin typeface="+mj-lt"/>
                <a:cs typeface="Calibri Light" panose="020F0302020204030204"/>
              </a:rPr>
              <a:t>Hinweis: Grammatik Pop-ups durch </a:t>
            </a:r>
            <a:r>
              <a:rPr lang="de-DE" dirty="0" err="1">
                <a:latin typeface="+mj-lt"/>
                <a:cs typeface="Calibri Light" panose="020F0302020204030204"/>
              </a:rPr>
              <a:t>Longpress</a:t>
            </a:r>
            <a:r>
              <a:rPr lang="de-DE" dirty="0">
                <a:latin typeface="+mj-lt"/>
                <a:cs typeface="Calibri Light" panose="020F0302020204030204"/>
              </a:rPr>
              <a:t> auch bei Nomen und Adjektiven möglich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dirty="0">
              <a:latin typeface="+mj-lt"/>
              <a:cs typeface="Calibri Light" panose="020F0302020204030204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94EDCCC-773B-4F4E-97F3-AA14C55102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" t="4325"/>
          <a:stretch/>
        </p:blipFill>
        <p:spPr>
          <a:xfrm>
            <a:off x="646770" y="1131334"/>
            <a:ext cx="6787376" cy="491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421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0A1FDF-D8F3-4E35-BEB9-44EAD7F753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46304" y="349955"/>
            <a:ext cx="12199435" cy="564445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+mj-lt"/>
                <a:cs typeface="Arial"/>
              </a:rPr>
              <a:t>Grammatikalische Funktionen – durch „</a:t>
            </a:r>
            <a:r>
              <a:rPr lang="de-DE" b="1" err="1">
                <a:latin typeface="+mj-lt"/>
                <a:cs typeface="Arial"/>
              </a:rPr>
              <a:t>ge</a:t>
            </a:r>
            <a:r>
              <a:rPr lang="de-DE" b="1">
                <a:latin typeface="+mj-lt"/>
                <a:cs typeface="Arial"/>
              </a:rPr>
              <a:t>-Verben“</a:t>
            </a:r>
            <a:endParaRPr lang="LID4096" b="1">
              <a:cs typeface="Arial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5CD565D-AA1C-428D-8452-D0B35F5B251C}"/>
              </a:ext>
            </a:extLst>
          </p:cNvPr>
          <p:cNvSpPr txBox="1"/>
          <p:nvPr/>
        </p:nvSpPr>
        <p:spPr>
          <a:xfrm>
            <a:off x="7300333" y="1836234"/>
            <a:ext cx="4891668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  <a:sym typeface="Wingdings" panose="05000000000000000000" pitchFamily="2" charset="2"/>
              </a:rPr>
              <a:t>Verb im Partizip Perfekt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  <a:sym typeface="Wingdings" panose="05000000000000000000" pitchFamily="2" charset="2"/>
              </a:rPr>
              <a:t>Form der Vergangenheitsbildung in Alltagssprache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  <a:sym typeface="Wingdings" panose="05000000000000000000" pitchFamily="2" charset="2"/>
              </a:rPr>
              <a:t>Kleiner Satz kann in Vergangenheit gebildet werden</a:t>
            </a:r>
          </a:p>
          <a:p>
            <a:r>
              <a:rPr lang="de-DE" dirty="0">
                <a:latin typeface="+mj-lt"/>
                <a:sym typeface="Wingdings" panose="05000000000000000000" pitchFamily="2" charset="2"/>
              </a:rPr>
              <a:t> Durch Personalpronomen und gebeugtes Verb + </a:t>
            </a:r>
            <a:r>
              <a:rPr lang="de-DE" dirty="0" err="1">
                <a:latin typeface="+mj-lt"/>
                <a:sym typeface="Wingdings" panose="05000000000000000000" pitchFamily="2" charset="2"/>
              </a:rPr>
              <a:t>ge</a:t>
            </a:r>
            <a:r>
              <a:rPr lang="de-DE" dirty="0">
                <a:latin typeface="+mj-lt"/>
                <a:sym typeface="Wingdings" panose="05000000000000000000" pitchFamily="2" charset="2"/>
              </a:rPr>
              <a:t>-Verb</a:t>
            </a:r>
            <a:endParaRPr lang="de-DE" dirty="0">
              <a:latin typeface="+mj-lt"/>
              <a:cs typeface="Calibri Light"/>
            </a:endParaRPr>
          </a:p>
          <a:p>
            <a:r>
              <a:rPr lang="de-DE" dirty="0">
                <a:latin typeface="+mj-lt"/>
                <a:sym typeface="Wingdings" panose="05000000000000000000" pitchFamily="2" charset="2"/>
              </a:rPr>
              <a:t> z.B.: „Wir haben gesungen“, „Ich bin geschwommen“</a:t>
            </a:r>
            <a:endParaRPr lang="de-DE" dirty="0">
              <a:latin typeface="+mj-lt"/>
              <a:cs typeface="Calibri Light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36664B4-4451-4EEB-AC01-55AA566285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2" r="1586"/>
          <a:stretch/>
        </p:blipFill>
        <p:spPr>
          <a:xfrm>
            <a:off x="390292" y="854927"/>
            <a:ext cx="6702539" cy="488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384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7070357-105D-466B-9BBC-EB699C3F09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96644" y="356839"/>
            <a:ext cx="12199435" cy="1179457"/>
          </a:xfrm>
        </p:spPr>
        <p:txBody>
          <a:bodyPr lIns="91440" tIns="45720" rIns="91440" bIns="45720" anchor="t"/>
          <a:lstStyle/>
          <a:p>
            <a:r>
              <a:rPr lang="de-DE">
                <a:latin typeface="+mj-lt"/>
                <a:cs typeface="Arial"/>
              </a:rPr>
              <a:t>	</a:t>
            </a:r>
            <a:r>
              <a:rPr lang="de-DE" b="1">
                <a:latin typeface="+mj-lt"/>
                <a:cs typeface="Arial"/>
              </a:rPr>
              <a:t>Übungssätze</a:t>
            </a:r>
            <a:endParaRPr lang="de-DE">
              <a:cs typeface="Arial"/>
            </a:endParaRPr>
          </a:p>
          <a:p>
            <a:endParaRPr lang="LID4096">
              <a:latin typeface="+mj-lt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2EE2922-EE21-4D82-927F-82E6D5BE9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456" y="2942070"/>
            <a:ext cx="3020182" cy="137593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7E8FF06-A992-4415-96DD-3244FB469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456" y="1020284"/>
            <a:ext cx="3335763" cy="151971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4F2A55C-38D5-42E6-994B-1582938989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996" y="4737168"/>
            <a:ext cx="3538109" cy="161189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5D57596A-3D36-4F44-9186-3E096D62E63D}"/>
              </a:ext>
            </a:extLst>
          </p:cNvPr>
          <p:cNvSpPr txBox="1"/>
          <p:nvPr/>
        </p:nvSpPr>
        <p:spPr>
          <a:xfrm>
            <a:off x="635731" y="1532107"/>
            <a:ext cx="3805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>
                <a:latin typeface="+mj-lt"/>
              </a:rPr>
              <a:t>Ich kann schwimmen</a:t>
            </a:r>
            <a:endParaRPr lang="LID4096" sz="2800">
              <a:latin typeface="+mj-lt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D4C315B-7E84-48F5-9658-F7D0BA6834EC}"/>
              </a:ext>
            </a:extLst>
          </p:cNvPr>
          <p:cNvSpPr txBox="1"/>
          <p:nvPr/>
        </p:nvSpPr>
        <p:spPr>
          <a:xfrm>
            <a:off x="634153" y="3167390"/>
            <a:ext cx="4705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>
                <a:latin typeface="+mj-lt"/>
              </a:rPr>
              <a:t>Wir haben gespielt</a:t>
            </a:r>
            <a:endParaRPr lang="LID4096" sz="2800">
              <a:latin typeface="+mj-lt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D0D8FF8-2320-4857-A421-91614A5727BD}"/>
              </a:ext>
            </a:extLst>
          </p:cNvPr>
          <p:cNvSpPr txBox="1"/>
          <p:nvPr/>
        </p:nvSpPr>
        <p:spPr>
          <a:xfrm>
            <a:off x="634153" y="4956561"/>
            <a:ext cx="4705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>
                <a:latin typeface="+mj-lt"/>
              </a:rPr>
              <a:t>Spielst du mit </a:t>
            </a:r>
            <a:endParaRPr lang="LID4096" sz="2800">
              <a:latin typeface="+mj-lt"/>
            </a:endParaRPr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3ABA8512-1D49-4E05-9589-45B68952366D}"/>
              </a:ext>
            </a:extLst>
          </p:cNvPr>
          <p:cNvSpPr/>
          <p:nvPr/>
        </p:nvSpPr>
        <p:spPr>
          <a:xfrm>
            <a:off x="5339968" y="1415966"/>
            <a:ext cx="1744322" cy="79387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B6219069-CD87-4504-90F5-7DBF6D739DA3}"/>
              </a:ext>
            </a:extLst>
          </p:cNvPr>
          <p:cNvSpPr/>
          <p:nvPr/>
        </p:nvSpPr>
        <p:spPr>
          <a:xfrm>
            <a:off x="5339968" y="3261596"/>
            <a:ext cx="1744322" cy="79387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5AB59962-6DDE-41A8-8493-75C2F625D0CD}"/>
              </a:ext>
            </a:extLst>
          </p:cNvPr>
          <p:cNvSpPr/>
          <p:nvPr/>
        </p:nvSpPr>
        <p:spPr>
          <a:xfrm>
            <a:off x="5339968" y="5146178"/>
            <a:ext cx="1744322" cy="79387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27352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7DFF00-E2CB-45AF-ACBB-8E04888E7A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66255" y="345707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 dirty="0">
                <a:latin typeface="+mj-lt"/>
                <a:cs typeface="Arial"/>
              </a:rPr>
              <a:t> „kleine Wörter“- wichtig und super zum Starten geeignet</a:t>
            </a:r>
            <a:endParaRPr lang="LID4096" b="1" dirty="0">
              <a:latin typeface="+mj-lt"/>
              <a:cs typeface="Arial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0DE769-7D72-4CD8-AE22-DFF771D47F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2" r="707"/>
          <a:stretch/>
        </p:blipFill>
        <p:spPr>
          <a:xfrm>
            <a:off x="267855" y="802907"/>
            <a:ext cx="6380907" cy="466032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53E34ED-EB1E-4260-9E4E-4ECFECEF7B5B}"/>
              </a:ext>
            </a:extLst>
          </p:cNvPr>
          <p:cNvSpPr txBox="1"/>
          <p:nvPr/>
        </p:nvSpPr>
        <p:spPr>
          <a:xfrm>
            <a:off x="6659773" y="1093266"/>
            <a:ext cx="5386398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de-DE" dirty="0">
                <a:latin typeface="Calibri Light"/>
                <a:cs typeface="Calibri Light"/>
              </a:rPr>
              <a:t>Kernvokabular 80% der am häufigsten gesprochenen Wörter (beinhaltet hauptsächlich alle Wortarten außer Nomen)</a:t>
            </a:r>
          </a:p>
          <a:p>
            <a:pPr marL="285750" indent="-285750">
              <a:buFont typeface="Wingdings"/>
              <a:buChar char="v"/>
            </a:pPr>
            <a:r>
              <a:rPr lang="de-DE" dirty="0">
                <a:latin typeface="Calibri Light"/>
                <a:cs typeface="Calibri Light"/>
              </a:rPr>
              <a:t>Sehr abstrakt</a:t>
            </a:r>
          </a:p>
          <a:p>
            <a:pPr marL="285750" indent="-285750">
              <a:buFont typeface="Wingdings"/>
              <a:buChar char="v"/>
            </a:pPr>
            <a:r>
              <a:rPr lang="de-DE" dirty="0">
                <a:latin typeface="Calibri Light"/>
                <a:cs typeface="Calibri Light"/>
              </a:rPr>
              <a:t>Sollten immer wieder in den Fokus genommen werden, damit </a:t>
            </a:r>
            <a:r>
              <a:rPr lang="de-DE" dirty="0" err="1">
                <a:latin typeface="Calibri Light"/>
                <a:cs typeface="Calibri Light"/>
              </a:rPr>
              <a:t>Nutzer:innen</a:t>
            </a:r>
            <a:r>
              <a:rPr lang="de-DE" dirty="0">
                <a:latin typeface="Calibri Light"/>
                <a:cs typeface="Calibri Light"/>
              </a:rPr>
              <a:t> sich Symbole einprägen können</a:t>
            </a:r>
          </a:p>
          <a:p>
            <a:pPr marL="285750" indent="-285750">
              <a:buFont typeface="Wingdings"/>
              <a:buChar char="v"/>
            </a:pPr>
            <a:r>
              <a:rPr lang="de-DE" dirty="0">
                <a:latin typeface="Calibri Light"/>
                <a:cs typeface="Calibri Light"/>
              </a:rPr>
              <a:t>Situationsunspezifische Wörter </a:t>
            </a:r>
            <a:r>
              <a:rPr lang="de-DE" dirty="0">
                <a:latin typeface="Calibri Light"/>
                <a:cs typeface="Calibri Light"/>
                <a:sym typeface="Wingdings" panose="05000000000000000000" pitchFamily="2" charset="2"/>
              </a:rPr>
              <a:t> können im Tagesablauf immer wieder eingesetzt werden </a:t>
            </a:r>
            <a:br>
              <a:rPr lang="de-DE" dirty="0">
                <a:latin typeface="Calibri Light"/>
                <a:cs typeface="Calibri Light"/>
                <a:sym typeface="Wingdings" panose="05000000000000000000" pitchFamily="2" charset="2"/>
              </a:rPr>
            </a:br>
            <a:r>
              <a:rPr lang="de-DE" dirty="0">
                <a:latin typeface="Calibri Light"/>
                <a:cs typeface="Calibri Light"/>
                <a:sym typeface="Wingdings" panose="05000000000000000000" pitchFamily="2" charset="2"/>
              </a:rPr>
              <a:t>(= Wiederholung)</a:t>
            </a:r>
            <a:endParaRPr lang="LID4096" dirty="0">
              <a:latin typeface="Calibri Light"/>
              <a:cs typeface="Calibri Light"/>
            </a:endParaRPr>
          </a:p>
          <a:p>
            <a:pPr marL="342900" indent="-342900">
              <a:buFont typeface="Wingdings"/>
              <a:buChar char="v"/>
            </a:pPr>
            <a:r>
              <a:rPr lang="de-DE" dirty="0">
                <a:latin typeface="Calibri Light"/>
                <a:cs typeface="Calibri Light"/>
                <a:sym typeface="Wingdings" panose="05000000000000000000" pitchFamily="2" charset="2"/>
              </a:rPr>
              <a:t>Unterstützung durch </a:t>
            </a:r>
            <a:r>
              <a:rPr lang="de-DE" dirty="0" err="1">
                <a:latin typeface="Calibri Light"/>
                <a:cs typeface="Calibri Light"/>
                <a:sym typeface="Wingdings" panose="05000000000000000000" pitchFamily="2" charset="2"/>
              </a:rPr>
              <a:t>Zielvokabularposter</a:t>
            </a:r>
            <a:endParaRPr lang="LID4096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274922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7DFF00-E2CB-45AF-ACBB-8E04888E7A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66255" y="345707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 dirty="0">
                <a:latin typeface="+mj-lt"/>
                <a:cs typeface="Arial"/>
              </a:rPr>
              <a:t> „kleine Wörter“- wichtig und super zum Starten geeignet</a:t>
            </a:r>
            <a:endParaRPr lang="LID4096" b="1" dirty="0">
              <a:latin typeface="+mj-lt"/>
              <a:cs typeface="Arial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53E34ED-EB1E-4260-9E4E-4ECFECEF7B5B}"/>
              </a:ext>
            </a:extLst>
          </p:cNvPr>
          <p:cNvSpPr txBox="1"/>
          <p:nvPr/>
        </p:nvSpPr>
        <p:spPr>
          <a:xfrm>
            <a:off x="8343100" y="1802805"/>
            <a:ext cx="538639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dirty="0" err="1">
                <a:latin typeface="Calibri Light"/>
                <a:cs typeface="Calibri Light"/>
              </a:rPr>
              <a:t>MetaTalk</a:t>
            </a:r>
            <a:r>
              <a:rPr lang="de-DE" dirty="0">
                <a:latin typeface="Calibri Light"/>
                <a:cs typeface="Calibri Light"/>
              </a:rPr>
              <a:t> </a:t>
            </a:r>
            <a:r>
              <a:rPr lang="de-DE" b="1" dirty="0">
                <a:latin typeface="Calibri Light"/>
                <a:cs typeface="Calibri Light"/>
              </a:rPr>
              <a:t>ohne Label </a:t>
            </a:r>
            <a:endParaRPr lang="LID4096" b="1" dirty="0">
              <a:latin typeface="Calibri Light"/>
              <a:cs typeface="Calibri Ligh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B88C9E4-D4A6-AFBA-375F-1F14607F8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63" y="1177709"/>
            <a:ext cx="7405329" cy="526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81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7DFF00-E2CB-45AF-ACBB-8E04888E7A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66255" y="345707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 dirty="0">
                <a:latin typeface="+mj-lt"/>
                <a:cs typeface="Arial"/>
              </a:rPr>
              <a:t> „kleine Wörter“- wichtig und super zum Starten geeignet</a:t>
            </a:r>
            <a:endParaRPr lang="LID4096" b="1" dirty="0">
              <a:latin typeface="+mj-lt"/>
              <a:cs typeface="Arial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0DE769-7D72-4CD8-AE22-DFF771D47F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2" r="707"/>
          <a:stretch/>
        </p:blipFill>
        <p:spPr>
          <a:xfrm>
            <a:off x="267855" y="802907"/>
            <a:ext cx="6380907" cy="466032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53E34ED-EB1E-4260-9E4E-4ECFECEF7B5B}"/>
              </a:ext>
            </a:extLst>
          </p:cNvPr>
          <p:cNvSpPr txBox="1"/>
          <p:nvPr/>
        </p:nvSpPr>
        <p:spPr>
          <a:xfrm>
            <a:off x="6659773" y="1093266"/>
            <a:ext cx="5386398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de-DE" dirty="0">
                <a:latin typeface="Calibri Light"/>
                <a:cs typeface="Calibri Light"/>
              </a:rPr>
              <a:t>Kernvokabular 80% der am häufigsten gesprochenen Wörter (beinhaltet hauptsächlich alle Wortarten außer Nomen)</a:t>
            </a:r>
          </a:p>
          <a:p>
            <a:pPr marL="285750" indent="-285750">
              <a:buFont typeface="Wingdings"/>
              <a:buChar char="v"/>
            </a:pPr>
            <a:r>
              <a:rPr lang="de-DE" dirty="0">
                <a:latin typeface="Calibri Light"/>
                <a:cs typeface="Calibri Light"/>
              </a:rPr>
              <a:t>Sehr abstrakt</a:t>
            </a:r>
          </a:p>
          <a:p>
            <a:pPr marL="285750" indent="-285750">
              <a:buFont typeface="Wingdings"/>
              <a:buChar char="v"/>
            </a:pPr>
            <a:r>
              <a:rPr lang="de-DE" dirty="0">
                <a:latin typeface="Calibri Light"/>
                <a:cs typeface="Calibri Light"/>
              </a:rPr>
              <a:t>Sollten immer wieder in den Fokus genommen werden, damit </a:t>
            </a:r>
            <a:r>
              <a:rPr lang="de-DE" dirty="0" err="1">
                <a:latin typeface="Calibri Light"/>
                <a:cs typeface="Calibri Light"/>
              </a:rPr>
              <a:t>Nutzer:innen</a:t>
            </a:r>
            <a:r>
              <a:rPr lang="de-DE" dirty="0">
                <a:latin typeface="Calibri Light"/>
                <a:cs typeface="Calibri Light"/>
              </a:rPr>
              <a:t> sich Symbole einprägen können</a:t>
            </a:r>
          </a:p>
          <a:p>
            <a:pPr marL="285750" indent="-285750">
              <a:buFont typeface="Wingdings"/>
              <a:buChar char="v"/>
            </a:pPr>
            <a:r>
              <a:rPr lang="de-DE" dirty="0">
                <a:latin typeface="Calibri Light"/>
                <a:cs typeface="Calibri Light"/>
              </a:rPr>
              <a:t>Situationsunspezifische Wörter </a:t>
            </a:r>
            <a:r>
              <a:rPr lang="de-DE" dirty="0">
                <a:latin typeface="Calibri Light"/>
                <a:cs typeface="Calibri Light"/>
                <a:sym typeface="Wingdings" panose="05000000000000000000" pitchFamily="2" charset="2"/>
              </a:rPr>
              <a:t> können im Tagesablauf immer wieder eingesetzt werden </a:t>
            </a:r>
            <a:br>
              <a:rPr lang="de-DE" dirty="0">
                <a:latin typeface="Calibri Light"/>
                <a:cs typeface="Calibri Light"/>
                <a:sym typeface="Wingdings" panose="05000000000000000000" pitchFamily="2" charset="2"/>
              </a:rPr>
            </a:br>
            <a:r>
              <a:rPr lang="de-DE" dirty="0">
                <a:latin typeface="Calibri Light"/>
                <a:cs typeface="Calibri Light"/>
                <a:sym typeface="Wingdings" panose="05000000000000000000" pitchFamily="2" charset="2"/>
              </a:rPr>
              <a:t>(= Wiederholung)</a:t>
            </a:r>
            <a:endParaRPr lang="LID4096" dirty="0">
              <a:latin typeface="Calibri Light"/>
              <a:cs typeface="Calibri Light"/>
            </a:endParaRPr>
          </a:p>
          <a:p>
            <a:pPr marL="342900" indent="-342900">
              <a:buFont typeface="Wingdings"/>
              <a:buChar char="v"/>
            </a:pPr>
            <a:r>
              <a:rPr lang="de-DE" dirty="0">
                <a:latin typeface="Calibri Light"/>
                <a:cs typeface="Calibri Light"/>
                <a:sym typeface="Wingdings" panose="05000000000000000000" pitchFamily="2" charset="2"/>
              </a:rPr>
              <a:t>Unterstützung durch </a:t>
            </a:r>
            <a:r>
              <a:rPr lang="de-DE" dirty="0" err="1">
                <a:latin typeface="Calibri Light"/>
                <a:cs typeface="Calibri Light"/>
                <a:sym typeface="Wingdings" panose="05000000000000000000" pitchFamily="2" charset="2"/>
              </a:rPr>
              <a:t>Zielvokabularposter</a:t>
            </a:r>
            <a:endParaRPr lang="LID4096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929173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7FECEF3-F6B8-4203-B19F-3BCCE58A9D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53342"/>
            <a:ext cx="12199435" cy="914400"/>
          </a:xfrm>
        </p:spPr>
        <p:txBody>
          <a:bodyPr/>
          <a:lstStyle/>
          <a:p>
            <a:r>
              <a:rPr lang="de-DE">
                <a:latin typeface="+mj-lt"/>
              </a:rPr>
              <a:t>Didaktische Unterstützung durch das </a:t>
            </a:r>
            <a:r>
              <a:rPr lang="de-DE" b="1" err="1">
                <a:latin typeface="+mj-lt"/>
              </a:rPr>
              <a:t>Zielvokabularposter</a:t>
            </a:r>
            <a:endParaRPr lang="LID4096" b="1">
              <a:latin typeface="+mj-lt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302263-6BBD-4BE9-85BE-1A802BEC9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76" y="710174"/>
            <a:ext cx="8441632" cy="5999017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1C594DF-8DFF-4FA3-BCEE-160378700F1C}"/>
              </a:ext>
            </a:extLst>
          </p:cNvPr>
          <p:cNvSpPr txBox="1"/>
          <p:nvPr/>
        </p:nvSpPr>
        <p:spPr>
          <a:xfrm>
            <a:off x="9324621" y="4103511"/>
            <a:ext cx="274320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400" dirty="0">
                <a:cs typeface="Calibri"/>
              </a:rPr>
              <a:t>Link: </a:t>
            </a:r>
            <a:r>
              <a:rPr lang="de-DE" sz="1400" dirty="0">
                <a:ea typeface="+mn-lt"/>
                <a:cs typeface="+mn-lt"/>
              </a:rPr>
              <a:t>https://www.prentke-romich.de/produkt/zielvokabularposter-metatalk-6x11/</a:t>
            </a:r>
            <a:endParaRPr lang="de-DE" sz="1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7416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13BF7E-214A-47BA-82FF-A3997C31D5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01600" y="225633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Calibri Light"/>
                <a:cs typeface="Arial"/>
              </a:rPr>
              <a:t>Wie kann das Poster eingesetzt werden?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32C33EB-4CDC-41B7-BAE7-2AA7A80D494E}"/>
              </a:ext>
            </a:extLst>
          </p:cNvPr>
          <p:cNvSpPr txBox="1"/>
          <p:nvPr/>
        </p:nvSpPr>
        <p:spPr>
          <a:xfrm>
            <a:off x="572654" y="714502"/>
            <a:ext cx="9984509" cy="61863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</a:rPr>
              <a:t>Poster soll zur Orientierung dienen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</a:rPr>
              <a:t>Setzen von Fokuswörtern z.B. „alleine“ und „zusammen“ (am besten mit allen Beteiligten)</a:t>
            </a:r>
            <a:endParaRPr lang="de-DE" dirty="0">
              <a:latin typeface="+mj-lt"/>
              <a:cs typeface="Calibri Ligh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</a:rPr>
              <a:t>Diese können auf Poster mit Folienstift markiert werden</a:t>
            </a:r>
            <a:endParaRPr lang="de-DE" dirty="0">
              <a:latin typeface="+mj-lt"/>
              <a:cs typeface="Calibri Ligh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</a:rPr>
              <a:t>Fokuswörter </a:t>
            </a:r>
            <a:r>
              <a:rPr lang="de-DE" dirty="0" err="1">
                <a:latin typeface="+mj-lt"/>
              </a:rPr>
              <a:t>Nutzer:innen</a:t>
            </a:r>
            <a:r>
              <a:rPr lang="de-DE" dirty="0">
                <a:latin typeface="+mj-lt"/>
              </a:rPr>
              <a:t> in verschiedenen Situationen anbieten (über mehrere Wochen)</a:t>
            </a:r>
            <a:endParaRPr lang="de-DE" dirty="0">
              <a:latin typeface="+mj-lt"/>
              <a:cs typeface="Calibri Light"/>
            </a:endParaRPr>
          </a:p>
          <a:p>
            <a:pPr marL="285750" indent="-285750">
              <a:lnSpc>
                <a:spcPct val="150000"/>
              </a:lnSpc>
              <a:buFont typeface="Wingdings,Sans-Serif" panose="05000000000000000000" pitchFamily="2" charset="2"/>
              <a:buChar char="v"/>
            </a:pPr>
            <a:r>
              <a:rPr lang="de-DE" dirty="0">
                <a:latin typeface="+mj-lt"/>
                <a:cs typeface="Calibri Light"/>
              </a:rPr>
              <a:t>Wörter sollen </a:t>
            </a:r>
            <a:r>
              <a:rPr lang="de-DE" dirty="0" err="1">
                <a:latin typeface="+mj-lt"/>
                <a:cs typeface="Calibri Light"/>
              </a:rPr>
              <a:t>gemodellt</a:t>
            </a:r>
            <a:r>
              <a:rPr lang="de-DE" dirty="0">
                <a:latin typeface="+mj-lt"/>
                <a:cs typeface="Calibri Light"/>
              </a:rPr>
              <a:t> (vorgemacht) werden, gleichzeitiges Mitsprechen möglich</a:t>
            </a:r>
            <a:endParaRPr lang="de-DE" dirty="0"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</a:rPr>
              <a:t>Wenn Fokuswörter erlernt, dann können neue Fokuswörter erprobt werden</a:t>
            </a:r>
            <a:endParaRPr lang="de-DE" dirty="0">
              <a:latin typeface="+mj-lt"/>
              <a:cs typeface="Calibri Ligh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dirty="0">
                <a:latin typeface="+mj-lt"/>
              </a:rPr>
              <a:t>Beispiel „alleine“, „zusammen“</a:t>
            </a:r>
            <a:endParaRPr lang="de-DE" dirty="0">
              <a:latin typeface="+mj-lt"/>
              <a:cs typeface="Calibri Light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+mj-lt"/>
              </a:rPr>
              <a:t>	</a:t>
            </a:r>
            <a:r>
              <a:rPr lang="de-DE" dirty="0">
                <a:latin typeface="+mj-lt"/>
                <a:sym typeface="Wingdings" panose="05000000000000000000" pitchFamily="2" charset="2"/>
              </a:rPr>
              <a:t> Beim Anziehen</a:t>
            </a:r>
            <a:endParaRPr lang="de-DE" dirty="0">
              <a:latin typeface="+mj-lt"/>
              <a:cs typeface="Calibri Light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+mj-lt"/>
                <a:sym typeface="Wingdings" panose="05000000000000000000" pitchFamily="2" charset="2"/>
              </a:rPr>
              <a:t>	 Zähneputzen</a:t>
            </a:r>
            <a:endParaRPr lang="de-DE" dirty="0">
              <a:latin typeface="+mj-lt"/>
              <a:cs typeface="Calibri Light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+mj-lt"/>
                <a:sym typeface="Wingdings" panose="05000000000000000000" pitchFamily="2" charset="2"/>
              </a:rPr>
              <a:t>	 Brötchen schmieren</a:t>
            </a:r>
            <a:endParaRPr lang="de-DE" dirty="0">
              <a:latin typeface="+mj-lt"/>
              <a:cs typeface="Calibri Light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+mj-lt"/>
                <a:sym typeface="Wingdings" panose="05000000000000000000" pitchFamily="2" charset="2"/>
              </a:rPr>
              <a:t>	 Jacke an/aus ziehen</a:t>
            </a:r>
            <a:endParaRPr lang="de-DE" dirty="0">
              <a:latin typeface="+mj-lt"/>
              <a:cs typeface="Calibri Light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+mj-lt"/>
                <a:sym typeface="Wingdings" panose="05000000000000000000" pitchFamily="2" charset="2"/>
              </a:rPr>
              <a:t>	 Frühstücksbox holen</a:t>
            </a:r>
            <a:endParaRPr lang="de-DE" dirty="0">
              <a:latin typeface="+mj-lt"/>
              <a:cs typeface="Calibri Light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+mj-lt"/>
                <a:sym typeface="Wingdings" panose="05000000000000000000" pitchFamily="2" charset="2"/>
              </a:rPr>
              <a:t>	 Schularbeiten …</a:t>
            </a:r>
            <a:endParaRPr lang="de-DE" dirty="0">
              <a:latin typeface="+mj-lt"/>
              <a:cs typeface="Calibri Light"/>
            </a:endParaRPr>
          </a:p>
          <a:p>
            <a:pPr>
              <a:lnSpc>
                <a:spcPct val="150000"/>
              </a:lnSpc>
            </a:pPr>
            <a:endParaRPr lang="de-DE" dirty="0">
              <a:latin typeface="+mj-lt"/>
              <a:cs typeface="Calibri Light"/>
            </a:endParaRPr>
          </a:p>
          <a:p>
            <a:pPr marL="285750" indent="-285750">
              <a:buFontTx/>
              <a:buChar char="-"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739012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15AEA2A6-D4A8-4636-B74A-DF808B667FE3}"/>
              </a:ext>
            </a:extLst>
          </p:cNvPr>
          <p:cNvSpPr txBox="1"/>
          <p:nvPr/>
        </p:nvSpPr>
        <p:spPr>
          <a:xfrm>
            <a:off x="201866" y="610028"/>
            <a:ext cx="7910503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DE" sz="2400" b="1">
                <a:latin typeface="+mj-lt"/>
              </a:rPr>
              <a:t>Welche Voraussetzungen benötigen WIR für gelingende UK?</a:t>
            </a:r>
            <a:endParaRPr lang="de-DE" sz="2400" b="1">
              <a:latin typeface="+mj-lt"/>
              <a:cs typeface="Calibri Light"/>
            </a:endParaRPr>
          </a:p>
          <a:p>
            <a:endParaRPr lang="de-DE">
              <a:latin typeface="+mj-lt"/>
            </a:endParaRPr>
          </a:p>
          <a:p>
            <a:r>
              <a:rPr lang="de-DE">
                <a:latin typeface="+mj-lt"/>
              </a:rPr>
              <a:t>		</a:t>
            </a:r>
            <a:r>
              <a:rPr lang="de-DE" b="1">
                <a:latin typeface="+mj-lt"/>
              </a:rPr>
              <a:t>WIR = </a:t>
            </a:r>
            <a:r>
              <a:rPr lang="de-DE" b="1" err="1">
                <a:latin typeface="+mj-lt"/>
              </a:rPr>
              <a:t>Nutzer:in</a:t>
            </a:r>
            <a:r>
              <a:rPr lang="de-DE" b="1">
                <a:latin typeface="+mj-lt"/>
              </a:rPr>
              <a:t> und UMFELD</a:t>
            </a:r>
            <a:endParaRPr lang="de-DE" b="1">
              <a:latin typeface="+mj-lt"/>
              <a:cs typeface="Calibri Light"/>
            </a:endParaRPr>
          </a:p>
          <a:p>
            <a:endParaRPr lang="de-DE">
              <a:latin typeface="+mj-lt"/>
            </a:endParaRPr>
          </a:p>
          <a:p>
            <a:r>
              <a:rPr lang="de-DE" err="1">
                <a:latin typeface="+mj-lt"/>
              </a:rPr>
              <a:t>Nutzer:in</a:t>
            </a:r>
            <a:r>
              <a:rPr lang="de-DE">
                <a:latin typeface="+mj-lt"/>
              </a:rPr>
              <a:t> selbst benötigt.. </a:t>
            </a:r>
          </a:p>
          <a:p>
            <a:endParaRPr lang="de-DE">
              <a:latin typeface="+mj-lt"/>
            </a:endParaRPr>
          </a:p>
          <a:p>
            <a:r>
              <a:rPr lang="de-DE">
                <a:latin typeface="+mj-lt"/>
                <a:sym typeface="Wingdings" panose="05000000000000000000" pitchFamily="2" charset="2"/>
              </a:rPr>
              <a:t>…. ein </a:t>
            </a:r>
            <a:r>
              <a:rPr lang="de-DE" b="1">
                <a:latin typeface="+mj-lt"/>
                <a:sym typeface="Wingdings" panose="05000000000000000000" pitchFamily="2" charset="2"/>
              </a:rPr>
              <a:t>geeignetes Kommunikationshilfsmittel</a:t>
            </a:r>
          </a:p>
          <a:p>
            <a:endParaRPr lang="de-DE">
              <a:latin typeface="+mj-lt"/>
              <a:sym typeface="Wingdings" panose="05000000000000000000" pitchFamily="2" charset="2"/>
            </a:endParaRPr>
          </a:p>
          <a:p>
            <a:r>
              <a:rPr lang="de-DE">
                <a:latin typeface="+mj-lt"/>
                <a:sym typeface="Wingdings" panose="05000000000000000000" pitchFamily="2" charset="2"/>
              </a:rPr>
              <a:t>…. </a:t>
            </a:r>
            <a:r>
              <a:rPr lang="de-DE" b="1">
                <a:latin typeface="+mj-lt"/>
                <a:sym typeface="Wingdings" panose="05000000000000000000" pitchFamily="2" charset="2"/>
              </a:rPr>
              <a:t>Motivation</a:t>
            </a:r>
          </a:p>
          <a:p>
            <a:endParaRPr lang="de-DE">
              <a:latin typeface="+mj-lt"/>
              <a:sym typeface="Wingdings" panose="05000000000000000000" pitchFamily="2" charset="2"/>
            </a:endParaRPr>
          </a:p>
          <a:p>
            <a:r>
              <a:rPr lang="de-DE">
                <a:latin typeface="+mj-lt"/>
                <a:sym typeface="Wingdings" panose="05000000000000000000" pitchFamily="2" charset="2"/>
              </a:rPr>
              <a:t>…. </a:t>
            </a:r>
            <a:r>
              <a:rPr lang="de-DE" b="1">
                <a:latin typeface="+mj-lt"/>
                <a:sym typeface="Wingdings" panose="05000000000000000000" pitchFamily="2" charset="2"/>
              </a:rPr>
              <a:t>Interesse</a:t>
            </a:r>
          </a:p>
          <a:p>
            <a:endParaRPr lang="de-DE">
              <a:latin typeface="+mj-lt"/>
              <a:sym typeface="Wingdings" panose="05000000000000000000" pitchFamily="2" charset="2"/>
            </a:endParaRPr>
          </a:p>
          <a:p>
            <a:r>
              <a:rPr lang="de-DE">
                <a:latin typeface="+mj-lt"/>
                <a:sym typeface="Wingdings" panose="05000000000000000000" pitchFamily="2" charset="2"/>
              </a:rPr>
              <a:t>…. </a:t>
            </a:r>
            <a:r>
              <a:rPr lang="de-DE" b="1">
                <a:latin typeface="+mj-lt"/>
                <a:sym typeface="Wingdings" panose="05000000000000000000" pitchFamily="2" charset="2"/>
              </a:rPr>
              <a:t>Keine</a:t>
            </a:r>
            <a:r>
              <a:rPr lang="de-DE">
                <a:latin typeface="+mj-lt"/>
                <a:sym typeface="Wingdings" panose="05000000000000000000" pitchFamily="2" charset="2"/>
              </a:rPr>
              <a:t> körperlichen/kognitiven </a:t>
            </a:r>
            <a:r>
              <a:rPr lang="de-DE" b="1">
                <a:latin typeface="+mj-lt"/>
                <a:sym typeface="Wingdings" panose="05000000000000000000" pitchFamily="2" charset="2"/>
              </a:rPr>
              <a:t>Voraussetzungen</a:t>
            </a:r>
            <a:endParaRPr lang="de-DE">
              <a:latin typeface="+mj-lt"/>
              <a:sym typeface="Wingdings" panose="05000000000000000000" pitchFamily="2" charset="2"/>
            </a:endParaRPr>
          </a:p>
        </p:txBody>
      </p:sp>
      <p:pic>
        <p:nvPicPr>
          <p:cNvPr id="8" name="Picture 2" descr="kommunizieren2">
            <a:extLst>
              <a:ext uri="{FF2B5EF4-FFF2-40B4-BE49-F238E27FC236}">
                <a16:creationId xmlns:a16="http://schemas.microsoft.com/office/drawing/2014/main" id="{D3BD46B1-21D2-42D1-8A1C-6ACF18C9D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564" y="869538"/>
            <a:ext cx="3154742" cy="263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580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8D4F2755-2C0A-4EAD-906F-E59E1945D387}"/>
              </a:ext>
            </a:extLst>
          </p:cNvPr>
          <p:cNvSpPr txBox="1"/>
          <p:nvPr/>
        </p:nvSpPr>
        <p:spPr>
          <a:xfrm>
            <a:off x="200722" y="431181"/>
            <a:ext cx="8935844" cy="45243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de-DE">
              <a:latin typeface="+mj-lt"/>
              <a:cs typeface="Calibri Light"/>
            </a:endParaRPr>
          </a:p>
          <a:p>
            <a:endParaRPr lang="de-DE">
              <a:latin typeface="+mj-lt"/>
            </a:endParaRPr>
          </a:p>
          <a:p>
            <a:r>
              <a:rPr lang="de-DE" b="1">
                <a:latin typeface="+mj-lt"/>
              </a:rPr>
              <a:t>Umfeld: Eltern, </a:t>
            </a:r>
            <a:r>
              <a:rPr lang="de-DE" b="1" err="1">
                <a:latin typeface="+mj-lt"/>
              </a:rPr>
              <a:t>Lehrer:innen</a:t>
            </a:r>
            <a:r>
              <a:rPr lang="de-DE" b="1">
                <a:latin typeface="+mj-lt"/>
              </a:rPr>
              <a:t>, betreuende Personen, </a:t>
            </a:r>
            <a:r>
              <a:rPr lang="de-DE" b="1" err="1">
                <a:latin typeface="+mj-lt"/>
              </a:rPr>
              <a:t>Pfleger:innen</a:t>
            </a:r>
            <a:r>
              <a:rPr lang="de-DE" b="1">
                <a:latin typeface="+mj-lt"/>
              </a:rPr>
              <a:t>, </a:t>
            </a:r>
            <a:r>
              <a:rPr lang="de-DE" b="1" err="1">
                <a:latin typeface="+mj-lt"/>
              </a:rPr>
              <a:t>Assistent:innen</a:t>
            </a:r>
            <a:r>
              <a:rPr lang="de-DE" b="1">
                <a:latin typeface="+mj-lt"/>
              </a:rPr>
              <a:t>, engste Bezugspersonen</a:t>
            </a:r>
            <a:endParaRPr lang="de-DE" b="1">
              <a:latin typeface="+mj-lt"/>
              <a:cs typeface="Calibri Light"/>
            </a:endParaRPr>
          </a:p>
          <a:p>
            <a:endParaRPr lang="de-DE">
              <a:latin typeface="+mj-lt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b="1">
                <a:latin typeface="+mj-lt"/>
                <a:sym typeface="Wingdings" panose="05000000000000000000" pitchFamily="2" charset="2"/>
              </a:rPr>
              <a:t>Interesse/Motivation </a:t>
            </a:r>
            <a:r>
              <a:rPr lang="de-DE">
                <a:latin typeface="+mj-lt"/>
                <a:sym typeface="Wingdings" panose="05000000000000000000" pitchFamily="2" charset="2"/>
              </a:rPr>
              <a:t>– motivierende Themen finden; selbst Motivation am Thema haben</a:t>
            </a:r>
            <a:endParaRPr lang="de-DE"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de-DE">
              <a:latin typeface="+mj-lt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b="1">
                <a:latin typeface="+mj-lt"/>
                <a:sym typeface="Wingdings" panose="05000000000000000000" pitchFamily="2" charset="2"/>
              </a:rPr>
              <a:t>Keine Angst </a:t>
            </a:r>
            <a:r>
              <a:rPr lang="de-DE">
                <a:latin typeface="+mj-lt"/>
                <a:sym typeface="Wingdings" panose="05000000000000000000" pitchFamily="2" charset="2"/>
              </a:rPr>
              <a:t>mit Umgang eines technischen Hilfsmittels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de-DE">
              <a:latin typeface="+mj-lt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b="1">
                <a:latin typeface="+mj-lt"/>
                <a:sym typeface="Wingdings" panose="05000000000000000000" pitchFamily="2" charset="2"/>
              </a:rPr>
              <a:t>Sinnverständnis von UK</a:t>
            </a:r>
            <a:r>
              <a:rPr lang="de-DE">
                <a:latin typeface="+mj-lt"/>
                <a:sym typeface="Wingdings" panose="05000000000000000000" pitchFamily="2" charset="2"/>
              </a:rPr>
              <a:t>: Nur weil ich den/die </a:t>
            </a:r>
            <a:r>
              <a:rPr lang="de-DE" err="1">
                <a:latin typeface="+mj-lt"/>
                <a:sym typeface="Wingdings" panose="05000000000000000000" pitchFamily="2" charset="2"/>
              </a:rPr>
              <a:t>Nutzer:in</a:t>
            </a:r>
            <a:r>
              <a:rPr lang="de-DE">
                <a:latin typeface="+mj-lt"/>
                <a:sym typeface="Wingdings" panose="05000000000000000000" pitchFamily="2" charset="2"/>
              </a:rPr>
              <a:t> verstehe, heißt das nicht, dass er/sie von jeder Person verstanden wird!!</a:t>
            </a:r>
            <a:endParaRPr lang="de-DE">
              <a:latin typeface="+mj-lt"/>
              <a:cs typeface="Calibri Light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de-DE">
              <a:latin typeface="+mj-lt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>
                <a:latin typeface="+mj-lt"/>
                <a:sym typeface="Wingdings" panose="05000000000000000000" pitchFamily="2" charset="2"/>
              </a:rPr>
              <a:t>Kommunikationshilfe als </a:t>
            </a:r>
            <a:r>
              <a:rPr lang="de-DE" b="1">
                <a:latin typeface="+mj-lt"/>
                <a:sym typeface="Wingdings" panose="05000000000000000000" pitchFamily="2" charset="2"/>
              </a:rPr>
              <a:t>Selbstverständlichkeit</a:t>
            </a:r>
            <a:r>
              <a:rPr lang="de-DE">
                <a:latin typeface="+mj-lt"/>
                <a:sym typeface="Wingdings" panose="05000000000000000000" pitchFamily="2" charset="2"/>
              </a:rPr>
              <a:t> ansehen, sie ist die </a:t>
            </a:r>
            <a:r>
              <a:rPr lang="de-DE" b="1">
                <a:latin typeface="+mj-lt"/>
                <a:sym typeface="Wingdings" panose="05000000000000000000" pitchFamily="2" charset="2"/>
              </a:rPr>
              <a:t>STIMME </a:t>
            </a:r>
            <a:r>
              <a:rPr lang="de-DE">
                <a:latin typeface="+mj-lt"/>
                <a:sym typeface="Wingdings" panose="05000000000000000000" pitchFamily="2" charset="2"/>
              </a:rPr>
              <a:t>der jeweiligen Person – </a:t>
            </a:r>
            <a:r>
              <a:rPr lang="de-DE" b="1">
                <a:latin typeface="+mj-lt"/>
                <a:sym typeface="Wingdings" panose="05000000000000000000" pitchFamily="2" charset="2"/>
              </a:rPr>
              <a:t>kein Übungsmittel </a:t>
            </a:r>
            <a:endParaRPr lang="de-DE" b="1">
              <a:latin typeface="+mj-lt"/>
              <a:cs typeface="Calibri Light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de-DE">
              <a:latin typeface="+mj-lt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b="1">
                <a:latin typeface="+mj-lt"/>
                <a:sym typeface="Wingdings" panose="05000000000000000000" pitchFamily="2" charset="2"/>
              </a:rPr>
              <a:t>Zeit</a:t>
            </a:r>
            <a:r>
              <a:rPr lang="de-DE">
                <a:latin typeface="+mj-lt"/>
                <a:sym typeface="Wingdings" panose="05000000000000000000" pitchFamily="2" charset="2"/>
              </a:rPr>
              <a:t> und Geduld</a:t>
            </a:r>
          </a:p>
        </p:txBody>
      </p:sp>
      <p:pic>
        <p:nvPicPr>
          <p:cNvPr id="8" name="Picture 2" descr="betreuer_plural">
            <a:extLst>
              <a:ext uri="{FF2B5EF4-FFF2-40B4-BE49-F238E27FC236}">
                <a16:creationId xmlns:a16="http://schemas.microsoft.com/office/drawing/2014/main" id="{1CE03391-D1E2-4E72-839B-4ABCB1085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911" y="433093"/>
            <a:ext cx="2248589" cy="180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5585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CF1BAACA-C2D5-41D0-9D48-03AA93261792}"/>
              </a:ext>
            </a:extLst>
          </p:cNvPr>
          <p:cNvSpPr txBox="1"/>
          <p:nvPr/>
        </p:nvSpPr>
        <p:spPr>
          <a:xfrm>
            <a:off x="631903" y="587364"/>
            <a:ext cx="8460058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DE" b="1">
                <a:latin typeface="+mj-lt"/>
              </a:rPr>
              <a:t>FAZIT</a:t>
            </a:r>
            <a:r>
              <a:rPr lang="de-DE">
                <a:latin typeface="+mj-lt"/>
              </a:rPr>
              <a:t>: Unterstützte Kommunikation</a:t>
            </a:r>
            <a:r>
              <a:rPr lang="de-DE">
                <a:solidFill>
                  <a:srgbClr val="000000"/>
                </a:solidFill>
                <a:latin typeface="+mj-lt"/>
              </a:rPr>
              <a:t> kann nur im</a:t>
            </a:r>
            <a:r>
              <a:rPr lang="de-DE" b="1">
                <a:solidFill>
                  <a:srgbClr val="00B050"/>
                </a:solidFill>
                <a:latin typeface="+mj-lt"/>
              </a:rPr>
              <a:t> MITEINANDER </a:t>
            </a:r>
            <a:r>
              <a:rPr lang="de-DE">
                <a:latin typeface="+mj-lt"/>
              </a:rPr>
              <a:t>gelingen!</a:t>
            </a:r>
            <a:endParaRPr lang="de-DE"/>
          </a:p>
          <a:p>
            <a:endParaRPr lang="de-DE">
              <a:latin typeface="+mj-lt"/>
            </a:endParaRPr>
          </a:p>
          <a:p>
            <a:r>
              <a:rPr lang="de-DE">
                <a:latin typeface="+mj-lt"/>
              </a:rPr>
              <a:t>Wir gemeinsam brauchen:</a:t>
            </a:r>
            <a:endParaRPr lang="LID4096"/>
          </a:p>
        </p:txBody>
      </p:sp>
      <p:pic>
        <p:nvPicPr>
          <p:cNvPr id="8" name="Picture 2" descr="kommunizieren">
            <a:extLst>
              <a:ext uri="{FF2B5EF4-FFF2-40B4-BE49-F238E27FC236}">
                <a16:creationId xmlns:a16="http://schemas.microsoft.com/office/drawing/2014/main" id="{FA8D1B32-8361-480A-BFE8-74CB9CF4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335" y="571591"/>
            <a:ext cx="1584835" cy="132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BFE36527-6D58-4E5F-B067-E469C4CBD76B}"/>
              </a:ext>
            </a:extLst>
          </p:cNvPr>
          <p:cNvSpPr txBox="1"/>
          <p:nvPr/>
        </p:nvSpPr>
        <p:spPr>
          <a:xfrm>
            <a:off x="4861932" y="2967335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>
                <a:solidFill>
                  <a:srgbClr val="00B050"/>
                </a:solidFill>
                <a:latin typeface="+mj-lt"/>
              </a:rPr>
              <a:t>MOTIVATION</a:t>
            </a:r>
            <a:endParaRPr lang="LID4096" sz="2400" b="1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758DA63-FF3F-40F2-B7F5-FA2AFE8ADB2A}"/>
              </a:ext>
            </a:extLst>
          </p:cNvPr>
          <p:cNvSpPr txBox="1"/>
          <p:nvPr/>
        </p:nvSpPr>
        <p:spPr>
          <a:xfrm>
            <a:off x="945932" y="2983390"/>
            <a:ext cx="2105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>
                <a:solidFill>
                  <a:srgbClr val="00B050"/>
                </a:solidFill>
                <a:latin typeface="+mj-lt"/>
              </a:rPr>
              <a:t>ZEIT/GEDULD</a:t>
            </a:r>
            <a:endParaRPr lang="LID4096" sz="2400" b="1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2868F01-8783-4D2F-B8B5-E0DEB27F458E}"/>
              </a:ext>
            </a:extLst>
          </p:cNvPr>
          <p:cNvSpPr txBox="1"/>
          <p:nvPr/>
        </p:nvSpPr>
        <p:spPr>
          <a:xfrm>
            <a:off x="8435828" y="2983390"/>
            <a:ext cx="2278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>
                <a:solidFill>
                  <a:srgbClr val="00B050"/>
                </a:solidFill>
                <a:latin typeface="+mj-lt"/>
              </a:rPr>
              <a:t>KEINEN STRESS</a:t>
            </a:r>
            <a:endParaRPr lang="LID4096" sz="2400" b="1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15" name="Picture 2" descr="zeit">
            <a:extLst>
              <a:ext uri="{FF2B5EF4-FFF2-40B4-BE49-F238E27FC236}">
                <a16:creationId xmlns:a16="http://schemas.microsoft.com/office/drawing/2014/main" id="{6FBB1D6F-0870-4A70-A5BB-DE6B7C3DC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32" y="3620489"/>
            <a:ext cx="1777892" cy="148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themenwechsel">
            <a:extLst>
              <a:ext uri="{FF2B5EF4-FFF2-40B4-BE49-F238E27FC236}">
                <a16:creationId xmlns:a16="http://schemas.microsoft.com/office/drawing/2014/main" id="{F682EA0C-AB0F-42CD-B5F7-557D82CBD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932" y="3740637"/>
            <a:ext cx="1860861" cy="15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Image">
            <a:extLst>
              <a:ext uri="{FF2B5EF4-FFF2-40B4-BE49-F238E27FC236}">
                <a16:creationId xmlns:a16="http://schemas.microsoft.com/office/drawing/2014/main" id="{FAB09789-CD40-4FF2-9C19-E365D7D20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170" y="3620489"/>
            <a:ext cx="1927371" cy="167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6758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13BF7E-214A-47BA-82FF-A3997C31D5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01600" y="225633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Calibri Light"/>
                <a:cs typeface="Arial"/>
              </a:rPr>
              <a:t>Welche didaktischen Materialien bietet PRD noch?</a:t>
            </a:r>
            <a:endParaRPr lang="de-DE" b="1">
              <a:latin typeface="Calibri Light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32C33EB-4CDC-41B7-BAE7-2AA7A80D494E}"/>
              </a:ext>
            </a:extLst>
          </p:cNvPr>
          <p:cNvSpPr txBox="1"/>
          <p:nvPr/>
        </p:nvSpPr>
        <p:spPr>
          <a:xfrm>
            <a:off x="572654" y="714502"/>
            <a:ext cx="9984509" cy="7848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DE">
              <a:latin typeface="+mj-lt"/>
            </a:endParaRPr>
          </a:p>
          <a:p>
            <a:pPr marL="285750" indent="-285750">
              <a:buFontTx/>
              <a:buChar char="-"/>
            </a:pPr>
            <a:endParaRPr lang="LID4096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E1F0350-7B13-4450-936F-E9F7723561E9}"/>
              </a:ext>
            </a:extLst>
          </p:cNvPr>
          <p:cNvSpPr txBox="1"/>
          <p:nvPr/>
        </p:nvSpPr>
        <p:spPr>
          <a:xfrm>
            <a:off x="572654" y="714502"/>
            <a:ext cx="9984509" cy="54938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b="1" dirty="0">
                <a:latin typeface="Calibri Light"/>
                <a:ea typeface="+mn-lt"/>
                <a:cs typeface="+mn-lt"/>
              </a:rPr>
              <a:t>PRD Ideen des Monats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latin typeface="Calibri Light"/>
                <a:ea typeface="+mn-lt"/>
                <a:cs typeface="+mn-lt"/>
              </a:rPr>
              <a:t>Kostenloser Service von PRD</a:t>
            </a:r>
            <a:endParaRPr lang="de-DE" dirty="0">
              <a:latin typeface="Calibri Light"/>
              <a:cs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latin typeface="Calibri Light"/>
                <a:ea typeface="+mn-lt"/>
                <a:cs typeface="+mn-lt"/>
              </a:rPr>
              <a:t>Konkrete Vorschläge (z.B. Bastelideen, Pantomime) zum Einsatz verschiedener</a:t>
            </a:r>
            <a:r>
              <a:rPr lang="de-DE" dirty="0">
                <a:latin typeface="Calibri Light"/>
                <a:ea typeface="+mn-lt"/>
                <a:cs typeface="+mn-lt"/>
                <a:sym typeface="Wingdings" panose="05000000000000000000" pitchFamily="2" charset="2"/>
              </a:rPr>
              <a:t> Kommunikationshilfen und zur aktiven Teilnahme von </a:t>
            </a:r>
            <a:r>
              <a:rPr lang="de-DE" dirty="0" err="1">
                <a:latin typeface="Calibri Light"/>
                <a:ea typeface="+mn-lt"/>
                <a:cs typeface="+mn-lt"/>
                <a:sym typeface="Wingdings" panose="05000000000000000000" pitchFamily="2" charset="2"/>
              </a:rPr>
              <a:t>Nutzer:innen</a:t>
            </a:r>
            <a:r>
              <a:rPr lang="de-DE" dirty="0">
                <a:latin typeface="Calibri Light"/>
                <a:ea typeface="+mn-lt"/>
                <a:cs typeface="+mn-lt"/>
                <a:sym typeface="Wingdings" panose="05000000000000000000" pitchFamily="2" charset="2"/>
              </a:rPr>
              <a:t> </a:t>
            </a:r>
            <a:endParaRPr lang="de-DE" dirty="0">
              <a:latin typeface="Calibri Light"/>
              <a:ea typeface="+mn-lt"/>
              <a:cs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latin typeface="Calibri Light"/>
                <a:ea typeface="+mn-lt"/>
                <a:cs typeface="+mn-lt"/>
                <a:sym typeface="Wingdings" panose="05000000000000000000" pitchFamily="2" charset="2"/>
              </a:rPr>
              <a:t>Inklusive Anleitung, Wortkarten, </a:t>
            </a:r>
            <a:r>
              <a:rPr lang="de-DE" dirty="0" err="1">
                <a:latin typeface="Calibri Light"/>
                <a:ea typeface="+mn-lt"/>
                <a:cs typeface="+mn-lt"/>
                <a:sym typeface="Wingdings" panose="05000000000000000000" pitchFamily="2" charset="2"/>
              </a:rPr>
              <a:t>Youtube</a:t>
            </a:r>
            <a:r>
              <a:rPr lang="de-DE" dirty="0">
                <a:latin typeface="Calibri Light"/>
                <a:ea typeface="+mn-lt"/>
                <a:cs typeface="+mn-lt"/>
                <a:sym typeface="Wingdings" panose="05000000000000000000" pitchFamily="2" charset="2"/>
              </a:rPr>
              <a:t>-Video </a:t>
            </a:r>
            <a:endParaRPr lang="de-DE" dirty="0">
              <a:latin typeface="Calibri Light"/>
              <a:cs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>
              <a:latin typeface="Calibri Light"/>
              <a:cs typeface="Calibri" panose="020F0502020204030204"/>
            </a:endParaRPr>
          </a:p>
          <a:p>
            <a:r>
              <a:rPr lang="de-DE" b="1" dirty="0">
                <a:latin typeface="Calibri Light"/>
                <a:ea typeface="+mn-lt"/>
                <a:cs typeface="+mn-lt"/>
              </a:rPr>
              <a:t>PRD Tauschbörse</a:t>
            </a:r>
          </a:p>
          <a:p>
            <a:pPr marL="285750" indent="-285750">
              <a:buFont typeface="Wingdings"/>
              <a:buChar char="v"/>
            </a:pPr>
            <a:r>
              <a:rPr lang="de-DE" dirty="0">
                <a:latin typeface="Calibri Light"/>
                <a:ea typeface="+mn-lt"/>
                <a:cs typeface="+mn-lt"/>
              </a:rPr>
              <a:t>Materialien, Ideen, Tipps und Tricks von </a:t>
            </a:r>
            <a:r>
              <a:rPr lang="de-DE" dirty="0" err="1">
                <a:latin typeface="Calibri Light"/>
                <a:ea typeface="+mn-lt"/>
                <a:cs typeface="+mn-lt"/>
              </a:rPr>
              <a:t>Nutzer:innen</a:t>
            </a:r>
            <a:r>
              <a:rPr lang="de-DE" dirty="0">
                <a:latin typeface="Calibri Light"/>
                <a:ea typeface="+mn-lt"/>
                <a:cs typeface="+mn-lt"/>
              </a:rPr>
              <a:t> oder deren Umfeld</a:t>
            </a:r>
            <a:endParaRPr lang="de-DE" dirty="0">
              <a:latin typeface="Calibri Light"/>
              <a:cs typeface="Calibri" panose="020F0502020204030204"/>
            </a:endParaRPr>
          </a:p>
          <a:p>
            <a:pPr marL="285750" indent="-285750">
              <a:buFont typeface="Wingdings"/>
              <a:buChar char="v"/>
            </a:pPr>
            <a:endParaRPr lang="de-DE" dirty="0">
              <a:latin typeface="Calibri Light"/>
              <a:ea typeface="Calibri"/>
              <a:cs typeface="Calibri" panose="020F0502020204030204"/>
            </a:endParaRPr>
          </a:p>
          <a:p>
            <a:r>
              <a:rPr lang="de-DE" b="1" err="1">
                <a:latin typeface="Calibri Light"/>
                <a:ea typeface="Calibri Light"/>
                <a:cs typeface="Calibri" panose="020F0502020204030204"/>
              </a:rPr>
              <a:t>Zielvokabularposter</a:t>
            </a:r>
            <a:endParaRPr lang="de-DE" b="1">
              <a:latin typeface="Calibri Light"/>
              <a:ea typeface="Calibri Light"/>
              <a:cs typeface="Calibri" panose="020F0502020204030204"/>
            </a:endParaRPr>
          </a:p>
          <a:p>
            <a:pPr marL="285750" indent="-285750">
              <a:buFont typeface="Wingdings"/>
              <a:buChar char="v"/>
            </a:pPr>
            <a:r>
              <a:rPr lang="de-DE" err="1">
                <a:latin typeface="Calibri"/>
                <a:ea typeface="Calibri Light"/>
                <a:cs typeface="Calibri" panose="020F0502020204030204"/>
              </a:rPr>
              <a:t>MetaTalk</a:t>
            </a:r>
            <a:r>
              <a:rPr lang="de-DE" dirty="0">
                <a:latin typeface="Calibri"/>
                <a:ea typeface="Calibri Light"/>
                <a:cs typeface="Calibri" panose="020F0502020204030204"/>
              </a:rPr>
              <a:t> 5x9 und 6x11</a:t>
            </a:r>
          </a:p>
          <a:p>
            <a:pPr marL="285750" indent="-285750">
              <a:buFont typeface="Wingdings"/>
              <a:buChar char="v"/>
            </a:pPr>
            <a:r>
              <a:rPr lang="de-DE" dirty="0">
                <a:latin typeface="Calibri"/>
                <a:ea typeface="Calibri Light"/>
                <a:cs typeface="Calibri" panose="020F0502020204030204"/>
              </a:rPr>
              <a:t>Passende Wortkarten auf der Homepage</a:t>
            </a:r>
          </a:p>
          <a:p>
            <a:pPr marL="285750" indent="-285750">
              <a:buFont typeface="Wingdings"/>
              <a:buChar char="v"/>
            </a:pPr>
            <a:endParaRPr lang="de-DE" dirty="0">
              <a:latin typeface="Calibri Light"/>
              <a:ea typeface="Calibri"/>
              <a:cs typeface="Calibri" panose="020F0502020204030204"/>
            </a:endParaRPr>
          </a:p>
          <a:p>
            <a:endParaRPr lang="de-DE">
              <a:latin typeface="Calibri Light"/>
              <a:ea typeface="Calibri Light"/>
              <a:cs typeface="Calibri" panose="020F0502020204030204"/>
            </a:endParaRPr>
          </a:p>
          <a:p>
            <a:endParaRPr lang="de-DE">
              <a:latin typeface="Calibri"/>
              <a:ea typeface="Calibri Light"/>
              <a:cs typeface="Calibri" panose="020F0502020204030204"/>
            </a:endParaRPr>
          </a:p>
          <a:p>
            <a:endParaRPr lang="de-DE">
              <a:latin typeface="Calibri Light"/>
              <a:ea typeface="Calibri Light"/>
              <a:cs typeface="Calibri" panose="020F0502020204030204"/>
            </a:endParaRPr>
          </a:p>
          <a:p>
            <a:endParaRPr lang="de-DE">
              <a:latin typeface="Calibri Light"/>
              <a:ea typeface="Calibri Light"/>
              <a:cs typeface="Calibri" panose="020F0502020204030204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DE">
              <a:latin typeface="Calibri Light"/>
              <a:ea typeface="Calibri Light"/>
              <a:cs typeface="Calibri Light"/>
            </a:endParaRPr>
          </a:p>
          <a:p>
            <a:pPr marL="285750" indent="-285750">
              <a:buFontTx/>
              <a:buChar char="-"/>
            </a:pPr>
            <a:endParaRPr lang="LID4096">
              <a:latin typeface="Calibri Light"/>
              <a:ea typeface="Calibri Light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5832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D06C867-33BD-446E-8175-6E139BF6BB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7435" y="227887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+mj-lt"/>
                <a:cs typeface="Arial"/>
              </a:rPr>
              <a:t>Wie bearbeite ich eine Taste?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C0F776E-796B-4EC7-8CFA-A2C89D82A912}"/>
              </a:ext>
            </a:extLst>
          </p:cNvPr>
          <p:cNvSpPr txBox="1"/>
          <p:nvPr/>
        </p:nvSpPr>
        <p:spPr>
          <a:xfrm>
            <a:off x="7442963" y="1330712"/>
            <a:ext cx="4749037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latin typeface="Calibri Light"/>
                <a:cs typeface="Calibri Light"/>
              </a:rPr>
              <a:t>Nach Doppelklick auf die zu bearbeitende Taste öffnet sich der Tasten-Editor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latin typeface="Calibri Light"/>
                <a:cs typeface="Calibri Light"/>
              </a:rPr>
              <a:t>Taste kann nun bearbeitet werden (z.B. Foto, Bildtext, Funktion, Aufnahme)</a:t>
            </a:r>
          </a:p>
          <a:p>
            <a:endParaRPr lang="de-DE" dirty="0">
              <a:latin typeface="Calibri Light"/>
              <a:cs typeface="Calibri Light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dirty="0">
              <a:cs typeface="Calibri"/>
            </a:endParaRPr>
          </a:p>
        </p:txBody>
      </p:sp>
      <p:pic>
        <p:nvPicPr>
          <p:cNvPr id="2" name="Grafik 3">
            <a:extLst>
              <a:ext uri="{FF2B5EF4-FFF2-40B4-BE49-F238E27FC236}">
                <a16:creationId xmlns:a16="http://schemas.microsoft.com/office/drawing/2014/main" id="{D35D70DD-9504-4103-BCDB-8C7D3144A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46" y="1096079"/>
            <a:ext cx="6172200" cy="466584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35580B4-7187-43AC-AF56-0B8022D42A45}"/>
              </a:ext>
            </a:extLst>
          </p:cNvPr>
          <p:cNvSpPr txBox="1"/>
          <p:nvPr/>
        </p:nvSpPr>
        <p:spPr>
          <a:xfrm>
            <a:off x="5612084" y="6550223"/>
            <a:ext cx="950712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400" dirty="0">
                <a:cs typeface="Calibri"/>
              </a:rPr>
              <a:t>Link: </a:t>
            </a:r>
            <a:r>
              <a:rPr lang="de-DE" sz="1400" dirty="0" err="1">
                <a:cs typeface="Calibri"/>
              </a:rPr>
              <a:t>MetaTalk</a:t>
            </a:r>
            <a:r>
              <a:rPr lang="de-DE" sz="1400" dirty="0">
                <a:cs typeface="Calibri"/>
              </a:rPr>
              <a:t> Handbuch 4.0: </a:t>
            </a:r>
            <a:r>
              <a:rPr lang="de-DE" sz="1400" dirty="0">
                <a:ea typeface="+mn-lt"/>
                <a:cs typeface="+mn-lt"/>
              </a:rPr>
              <a:t>https://metatalk.app/media/MetaTalk.4.0.0.Handbuch.pdf</a:t>
            </a:r>
            <a:endParaRPr lang="de-DE" sz="1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42658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D06C867-33BD-446E-8175-6E139BF6BB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7435" y="227887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+mj-lt"/>
                <a:cs typeface="Arial"/>
              </a:rPr>
              <a:t>Wie erstelle ich eine Taste mit einem Symbol?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36ADC85-9428-40B7-B807-E4598AD8A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01" y="995030"/>
            <a:ext cx="7068338" cy="563508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B4B8AD9-30BC-4E2C-8683-31C61E1B6B36}"/>
              </a:ext>
            </a:extLst>
          </p:cNvPr>
          <p:cNvSpPr txBox="1"/>
          <p:nvPr/>
        </p:nvSpPr>
        <p:spPr>
          <a:xfrm>
            <a:off x="7364809" y="1145097"/>
            <a:ext cx="4788114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>
                <a:latin typeface="Calibri Light"/>
                <a:cs typeface="Calibri Light"/>
              </a:rPr>
              <a:t>Seite, die bearbeitet werden soll öffnen und den Seiten-Editor in der schwarzen Funktionsleiste auswählen</a:t>
            </a:r>
            <a:endParaRPr lang="de-DE">
              <a:cs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>
                <a:latin typeface="Calibri Light"/>
                <a:cs typeface="Calibri Light"/>
              </a:rPr>
              <a:t>Nicht benötigte Taste per Drag-and-Drop in den grauen Bereich ziehen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>
                <a:latin typeface="Calibri Light"/>
                <a:cs typeface="Calibri Light"/>
              </a:rPr>
              <a:t>Gewünschtes Symbol in der Bibliothek suchen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>
                <a:latin typeface="Calibri Light"/>
                <a:cs typeface="Calibri Light"/>
              </a:rPr>
              <a:t>Symbol per Drag-and-Drop an die gewünschte Position ziehen</a:t>
            </a:r>
          </a:p>
          <a:p>
            <a:endParaRPr lang="de-DE">
              <a:latin typeface="Calibri Light"/>
              <a:cs typeface="Calibri Light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>
              <a:cs typeface="Calibri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C33FC41-64D5-4587-A462-410D7DAD8312}"/>
              </a:ext>
            </a:extLst>
          </p:cNvPr>
          <p:cNvSpPr txBox="1"/>
          <p:nvPr/>
        </p:nvSpPr>
        <p:spPr>
          <a:xfrm>
            <a:off x="5628111" y="6550223"/>
            <a:ext cx="950712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400" dirty="0">
                <a:cs typeface="Calibri"/>
              </a:rPr>
              <a:t>Link: </a:t>
            </a:r>
            <a:r>
              <a:rPr lang="de-DE" sz="1400" dirty="0" err="1">
                <a:cs typeface="Calibri"/>
              </a:rPr>
              <a:t>MetaTalk</a:t>
            </a:r>
            <a:r>
              <a:rPr lang="de-DE" sz="1400" dirty="0">
                <a:cs typeface="Calibri"/>
              </a:rPr>
              <a:t> Handbuch 4.0: </a:t>
            </a:r>
            <a:r>
              <a:rPr lang="de-DE" sz="1400" dirty="0">
                <a:ea typeface="+mn-lt"/>
                <a:cs typeface="+mn-lt"/>
              </a:rPr>
              <a:t>https://metatalk.app/media/MetaTalk.4.0.0.Handbuch.pdf</a:t>
            </a:r>
            <a:endParaRPr lang="de-DE" sz="1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32213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D06C867-33BD-446E-8175-6E139BF6BB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7435" y="227887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Calibri Light"/>
                <a:cs typeface="Arial"/>
              </a:rPr>
              <a:t>Wie erstelle ich eine Seite?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C0F776E-796B-4EC7-8CFA-A2C89D82A912}"/>
              </a:ext>
            </a:extLst>
          </p:cNvPr>
          <p:cNvSpPr txBox="1"/>
          <p:nvPr/>
        </p:nvSpPr>
        <p:spPr>
          <a:xfrm>
            <a:off x="7184404" y="1754045"/>
            <a:ext cx="4582960" cy="29700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000"/>
              </a:spcBef>
              <a:buFont typeface="Wingdings,Sans-Serif" panose="05000000000000000000" pitchFamily="2" charset="2"/>
              <a:buChar char="v"/>
            </a:pPr>
            <a:r>
              <a:rPr lang="en-US" dirty="0">
                <a:latin typeface="Calibri Light"/>
                <a:cs typeface="Calibri Light"/>
              </a:rPr>
              <a:t>Neue Seiten </a:t>
            </a:r>
            <a:r>
              <a:rPr lang="en-US" dirty="0" err="1">
                <a:latin typeface="Calibri Light"/>
                <a:cs typeface="Calibri Light"/>
              </a:rPr>
              <a:t>lassen</a:t>
            </a:r>
            <a:r>
              <a:rPr lang="en-US" dirty="0">
                <a:latin typeface="Calibri Light"/>
                <a:cs typeface="Calibri Light"/>
              </a:rPr>
              <a:t> </a:t>
            </a:r>
            <a:r>
              <a:rPr lang="en-US" dirty="0" err="1">
                <a:latin typeface="Calibri Light"/>
                <a:cs typeface="Calibri Light"/>
              </a:rPr>
              <a:t>sich</a:t>
            </a:r>
            <a:r>
              <a:rPr lang="en-US" dirty="0">
                <a:latin typeface="Calibri Light"/>
                <a:cs typeface="Calibri Light"/>
              </a:rPr>
              <a:t> </a:t>
            </a:r>
            <a:r>
              <a:rPr lang="en-US" dirty="0" err="1">
                <a:latin typeface="Calibri Light"/>
                <a:cs typeface="Calibri Light"/>
              </a:rPr>
              <a:t>entweder</a:t>
            </a:r>
            <a:r>
              <a:rPr lang="en-US" dirty="0">
                <a:latin typeface="Calibri Light"/>
                <a:cs typeface="Calibri Light"/>
              </a:rPr>
              <a:t> </a:t>
            </a:r>
            <a:r>
              <a:rPr lang="en-US" dirty="0" err="1">
                <a:latin typeface="Calibri Light"/>
                <a:cs typeface="Calibri Light"/>
              </a:rPr>
              <a:t>durch</a:t>
            </a:r>
            <a:r>
              <a:rPr lang="en-US" dirty="0">
                <a:latin typeface="Calibri Light"/>
                <a:cs typeface="Calibri Light"/>
              </a:rPr>
              <a:t> das </a:t>
            </a:r>
            <a:r>
              <a:rPr lang="en-US" dirty="0" err="1">
                <a:latin typeface="Calibri Light"/>
                <a:cs typeface="Calibri Light"/>
              </a:rPr>
              <a:t>Duplizieren</a:t>
            </a:r>
            <a:r>
              <a:rPr lang="en-US" dirty="0">
                <a:latin typeface="Calibri Light"/>
                <a:cs typeface="Calibri Light"/>
              </a:rPr>
              <a:t> </a:t>
            </a:r>
            <a:r>
              <a:rPr lang="en-US" dirty="0" err="1">
                <a:latin typeface="Calibri Light"/>
                <a:cs typeface="Calibri Light"/>
              </a:rPr>
              <a:t>einer</a:t>
            </a:r>
            <a:r>
              <a:rPr lang="en-US" dirty="0">
                <a:latin typeface="Calibri Light"/>
                <a:cs typeface="Calibri Light"/>
              </a:rPr>
              <a:t> </a:t>
            </a:r>
            <a:br>
              <a:rPr lang="en-US" dirty="0">
                <a:latin typeface="Calibri Light"/>
                <a:cs typeface="Calibri Light"/>
              </a:rPr>
            </a:br>
            <a:r>
              <a:rPr lang="en-US" dirty="0" err="1">
                <a:latin typeface="Calibri Light"/>
                <a:cs typeface="Calibri Light"/>
              </a:rPr>
              <a:t>vorhandenen</a:t>
            </a:r>
            <a:r>
              <a:rPr lang="en-US" dirty="0">
                <a:latin typeface="Calibri Light"/>
                <a:cs typeface="Calibri Light"/>
              </a:rPr>
              <a:t> </a:t>
            </a:r>
            <a:r>
              <a:rPr lang="en-US" dirty="0" err="1">
                <a:latin typeface="Calibri Light"/>
                <a:cs typeface="Calibri Light"/>
              </a:rPr>
              <a:t>Seite</a:t>
            </a:r>
            <a:r>
              <a:rPr lang="en-US" dirty="0">
                <a:latin typeface="Calibri Light"/>
                <a:cs typeface="Calibri Light"/>
              </a:rPr>
              <a:t> </a:t>
            </a:r>
            <a:r>
              <a:rPr lang="en-US" dirty="0" err="1">
                <a:latin typeface="Calibri Light"/>
                <a:cs typeface="Calibri Light"/>
              </a:rPr>
              <a:t>oder</a:t>
            </a:r>
            <a:r>
              <a:rPr lang="en-US" dirty="0">
                <a:latin typeface="Calibri Light"/>
                <a:cs typeface="Calibri Light"/>
              </a:rPr>
              <a:t> </a:t>
            </a:r>
            <a:r>
              <a:rPr lang="en-US" dirty="0" err="1">
                <a:latin typeface="Calibri Light"/>
                <a:cs typeface="Calibri Light"/>
              </a:rPr>
              <a:t>über</a:t>
            </a:r>
            <a:r>
              <a:rPr lang="en-US" dirty="0">
                <a:latin typeface="Calibri Light"/>
                <a:cs typeface="Calibri Light"/>
              </a:rPr>
              <a:t> die „+”-Taste  </a:t>
            </a:r>
            <a:r>
              <a:rPr lang="en-US" dirty="0" err="1">
                <a:latin typeface="Calibri Light"/>
                <a:cs typeface="Calibri Light"/>
              </a:rPr>
              <a:t>hinzufügen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spcBef>
                <a:spcPts val="1000"/>
              </a:spcBef>
              <a:buFont typeface="Wingdings,Sans-Serif" panose="05000000000000000000" pitchFamily="2" charset="2"/>
              <a:buChar char="v"/>
            </a:pPr>
            <a:r>
              <a:rPr lang="en-US" dirty="0">
                <a:latin typeface="Calibri Light"/>
                <a:cs typeface="Calibri Light"/>
              </a:rPr>
              <a:t>WICHTIG: </a:t>
            </a:r>
            <a:r>
              <a:rPr lang="en-US" dirty="0" err="1">
                <a:latin typeface="Calibri Light"/>
                <a:cs typeface="Calibri Light"/>
              </a:rPr>
              <a:t>Seite</a:t>
            </a:r>
            <a:r>
              <a:rPr lang="en-US" dirty="0">
                <a:latin typeface="Calibri Light"/>
                <a:cs typeface="Calibri Light"/>
              </a:rPr>
              <a:t> </a:t>
            </a:r>
            <a:r>
              <a:rPr lang="en-US" dirty="0" err="1">
                <a:latin typeface="Calibri Light"/>
                <a:cs typeface="Calibri Light"/>
              </a:rPr>
              <a:t>mit</a:t>
            </a:r>
            <a:r>
              <a:rPr lang="en-US" dirty="0">
                <a:latin typeface="Calibri Light"/>
                <a:cs typeface="Calibri Light"/>
              </a:rPr>
              <a:t> </a:t>
            </a:r>
            <a:r>
              <a:rPr lang="en-US" dirty="0" err="1">
                <a:latin typeface="Calibri Light"/>
                <a:cs typeface="Calibri Light"/>
              </a:rPr>
              <a:t>einer</a:t>
            </a:r>
            <a:r>
              <a:rPr lang="en-US" dirty="0">
                <a:latin typeface="Calibri Light"/>
                <a:cs typeface="Calibri Light"/>
              </a:rPr>
              <a:t> Taste </a:t>
            </a:r>
            <a:r>
              <a:rPr lang="en-US" dirty="0" err="1">
                <a:latin typeface="Calibri Light"/>
                <a:cs typeface="Calibri Light"/>
              </a:rPr>
              <a:t>im</a:t>
            </a:r>
            <a:r>
              <a:rPr lang="en-US" dirty="0">
                <a:latin typeface="Calibri Light"/>
                <a:cs typeface="Calibri Light"/>
              </a:rPr>
              <a:t> </a:t>
            </a:r>
            <a:r>
              <a:rPr lang="en-US" dirty="0" err="1">
                <a:latin typeface="Calibri Light"/>
                <a:cs typeface="Calibri Light"/>
              </a:rPr>
              <a:t>Vokabular</a:t>
            </a:r>
            <a:r>
              <a:rPr lang="en-US" dirty="0">
                <a:latin typeface="Calibri Light"/>
                <a:cs typeface="Calibri Light"/>
              </a:rPr>
              <a:t> </a:t>
            </a:r>
            <a:br>
              <a:rPr lang="en-US" dirty="0">
                <a:latin typeface="Calibri Light"/>
                <a:cs typeface="Calibri Light"/>
              </a:rPr>
            </a:br>
            <a:r>
              <a:rPr lang="en-US" dirty="0" err="1">
                <a:latin typeface="Calibri Light"/>
                <a:cs typeface="Calibri Light"/>
              </a:rPr>
              <a:t>verknüpfen</a:t>
            </a:r>
            <a:r>
              <a:rPr lang="en-US" dirty="0">
                <a:latin typeface="Calibri Light"/>
                <a:cs typeface="Calibri Light"/>
              </a:rPr>
              <a:t> 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ts val="1000"/>
              </a:spcBef>
            </a:pPr>
            <a:endParaRPr lang="en-US" dirty="0">
              <a:latin typeface="Calibri Light"/>
              <a:cs typeface="Calibri Light"/>
            </a:endParaRPr>
          </a:p>
          <a:p>
            <a:pPr>
              <a:spcBef>
                <a:spcPts val="1000"/>
              </a:spcBef>
            </a:pPr>
            <a:r>
              <a:rPr lang="en-US" dirty="0">
                <a:latin typeface="Calibri Light"/>
                <a:cs typeface="Calibri Light"/>
                <a:sym typeface="Wingdings" panose="05000000000000000000" pitchFamily="2" charset="2"/>
              </a:rPr>
              <a:t> </a:t>
            </a:r>
            <a:r>
              <a:rPr lang="en-US" dirty="0" err="1">
                <a:latin typeface="Calibri Light"/>
                <a:cs typeface="Calibri Light"/>
              </a:rPr>
              <a:t>Verknüpfung</a:t>
            </a:r>
            <a:r>
              <a:rPr lang="en-US" dirty="0">
                <a:latin typeface="Calibri Light"/>
                <a:cs typeface="Calibri Light"/>
              </a:rPr>
              <a:t> </a:t>
            </a:r>
            <a:r>
              <a:rPr lang="en-US" dirty="0" err="1">
                <a:latin typeface="Calibri Light"/>
                <a:cs typeface="Calibri Light"/>
              </a:rPr>
              <a:t>im</a:t>
            </a:r>
            <a:r>
              <a:rPr lang="en-US" dirty="0">
                <a:latin typeface="Calibri Light"/>
                <a:cs typeface="Calibri Light"/>
              </a:rPr>
              <a:t> </a:t>
            </a:r>
            <a:r>
              <a:rPr lang="en-US" dirty="0" err="1">
                <a:latin typeface="Calibri Light"/>
                <a:cs typeface="Calibri Light"/>
              </a:rPr>
              <a:t>Tasten</a:t>
            </a:r>
            <a:r>
              <a:rPr lang="en-US" dirty="0">
                <a:latin typeface="Calibri Light"/>
                <a:cs typeface="Calibri Light"/>
              </a:rPr>
              <a:t>-Editor </a:t>
            </a:r>
            <a:r>
              <a:rPr lang="en-US" dirty="0" err="1">
                <a:latin typeface="Calibri Light"/>
                <a:cs typeface="Calibri Light"/>
              </a:rPr>
              <a:t>erstellen</a:t>
            </a:r>
            <a:r>
              <a:rPr lang="en-US" dirty="0">
                <a:latin typeface="Arial"/>
                <a:cs typeface="Arial"/>
              </a:rPr>
              <a:t> </a:t>
            </a:r>
            <a:endParaRPr lang="de-DE" dirty="0"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dirty="0">
              <a:cs typeface="Calibri"/>
            </a:endParaRPr>
          </a:p>
        </p:txBody>
      </p:sp>
      <p:pic>
        <p:nvPicPr>
          <p:cNvPr id="2" name="Grafik 3">
            <a:extLst>
              <a:ext uri="{FF2B5EF4-FFF2-40B4-BE49-F238E27FC236}">
                <a16:creationId xmlns:a16="http://schemas.microsoft.com/office/drawing/2014/main" id="{1D92C464-6A35-4156-9E4C-8D3FC9EEE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93" y="1257107"/>
            <a:ext cx="6533661" cy="434378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0635CB5-1D2D-40E0-8988-78971317F819}"/>
              </a:ext>
            </a:extLst>
          </p:cNvPr>
          <p:cNvSpPr txBox="1"/>
          <p:nvPr/>
        </p:nvSpPr>
        <p:spPr>
          <a:xfrm>
            <a:off x="5583298" y="6550223"/>
            <a:ext cx="950712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400" dirty="0">
                <a:cs typeface="Calibri"/>
              </a:rPr>
              <a:t>Link: </a:t>
            </a:r>
            <a:r>
              <a:rPr lang="de-DE" sz="1400" dirty="0" err="1">
                <a:cs typeface="Calibri"/>
              </a:rPr>
              <a:t>MetaTalk</a:t>
            </a:r>
            <a:r>
              <a:rPr lang="de-DE" sz="1400" dirty="0">
                <a:cs typeface="Calibri"/>
              </a:rPr>
              <a:t> Handbuch 4.0: </a:t>
            </a:r>
            <a:r>
              <a:rPr lang="de-DE" sz="1400" dirty="0">
                <a:ea typeface="+mn-lt"/>
                <a:cs typeface="+mn-lt"/>
              </a:rPr>
              <a:t>https://metatalk.app/media/MetaTalk.4.0.0.Handbuch.pdf</a:t>
            </a:r>
            <a:endParaRPr lang="de-DE" sz="1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10925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13BF7E-214A-47BA-82FF-A3997C31D5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01600" y="225633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Calibri Light"/>
                <a:cs typeface="Arial"/>
              </a:rPr>
              <a:t>Wie kann ich Sätze mit Symbolen abspeichern?</a:t>
            </a:r>
            <a:endParaRPr lang="de-DE" b="1">
              <a:latin typeface="Calibri Light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32C33EB-4CDC-41B7-BAE7-2AA7A80D494E}"/>
              </a:ext>
            </a:extLst>
          </p:cNvPr>
          <p:cNvSpPr txBox="1"/>
          <p:nvPr/>
        </p:nvSpPr>
        <p:spPr>
          <a:xfrm>
            <a:off x="572654" y="714502"/>
            <a:ext cx="9984509" cy="7848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DE">
              <a:latin typeface="+mj-lt"/>
            </a:endParaRPr>
          </a:p>
          <a:p>
            <a:pPr marL="285750" indent="-285750">
              <a:buFontTx/>
              <a:buChar char="-"/>
            </a:pPr>
            <a:endParaRPr lang="LID4096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E1F0350-7B13-4450-936F-E9F7723561E9}"/>
              </a:ext>
            </a:extLst>
          </p:cNvPr>
          <p:cNvSpPr txBox="1"/>
          <p:nvPr/>
        </p:nvSpPr>
        <p:spPr>
          <a:xfrm>
            <a:off x="572654" y="1059559"/>
            <a:ext cx="9984509" cy="38318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de-DE" dirty="0">
                <a:latin typeface="Calibri Light"/>
                <a:ea typeface="+mn-lt"/>
                <a:cs typeface="+mn-lt"/>
              </a:rPr>
              <a:t>Speichern von Sätzen zur späteren Verwendung </a:t>
            </a:r>
          </a:p>
          <a:p>
            <a:r>
              <a:rPr lang="de-DE" dirty="0">
                <a:latin typeface="Calibri Light"/>
                <a:ea typeface="+mn-lt"/>
                <a:cs typeface="+mn-lt"/>
                <a:sym typeface="Wingdings" panose="05000000000000000000" pitchFamily="2" charset="2"/>
              </a:rPr>
              <a:t></a:t>
            </a:r>
            <a:r>
              <a:rPr lang="de-DE" dirty="0">
                <a:latin typeface="Calibri Light"/>
                <a:ea typeface="+mn-lt"/>
                <a:cs typeface="+mn-lt"/>
              </a:rPr>
              <a:t> es können komplexe Aussagen in Ruhe vorbereitet und später </a:t>
            </a:r>
          </a:p>
          <a:p>
            <a:r>
              <a:rPr lang="de-DE" dirty="0">
                <a:latin typeface="Calibri Light"/>
                <a:ea typeface="+mn-lt"/>
                <a:cs typeface="+mn-lt"/>
              </a:rPr>
              <a:t>schnell aufgerufen und wiedergegeben werden</a:t>
            </a:r>
            <a:endParaRPr lang="de-DE" dirty="0">
              <a:latin typeface="Calibri Light"/>
              <a:cs typeface="Calibri"/>
            </a:endParaRPr>
          </a:p>
          <a:p>
            <a:endParaRPr lang="de-DE" dirty="0">
              <a:latin typeface="Calibri Light"/>
              <a:ea typeface="+mn-lt"/>
              <a:cs typeface="+mn-lt"/>
            </a:endParaRPr>
          </a:p>
          <a:p>
            <a:pPr marL="285750" indent="-285750">
              <a:buFont typeface="Wingdings"/>
              <a:buChar char="v"/>
            </a:pPr>
            <a:r>
              <a:rPr lang="de-DE" dirty="0">
                <a:latin typeface="Calibri Light"/>
                <a:ea typeface="+mn-lt"/>
                <a:cs typeface="+mn-lt"/>
              </a:rPr>
              <a:t>Speichern erfolgt über langes Drücken auf die Sammelleiste</a:t>
            </a:r>
          </a:p>
          <a:p>
            <a:r>
              <a:rPr lang="de-DE" dirty="0">
                <a:latin typeface="Calibri Light"/>
                <a:ea typeface="+mn-lt"/>
                <a:cs typeface="+mn-lt"/>
                <a:sym typeface="Wingdings" panose="05000000000000000000" pitchFamily="2" charset="2"/>
              </a:rPr>
              <a:t></a:t>
            </a:r>
            <a:r>
              <a:rPr lang="de-DE" dirty="0">
                <a:latin typeface="Calibri Light"/>
                <a:ea typeface="+mn-lt"/>
                <a:cs typeface="+mn-lt"/>
              </a:rPr>
              <a:t> „In </a:t>
            </a:r>
            <a:r>
              <a:rPr lang="de-DE" dirty="0" err="1">
                <a:latin typeface="Calibri Light"/>
                <a:ea typeface="+mn-lt"/>
                <a:cs typeface="+mn-lt"/>
              </a:rPr>
              <a:t>MemoBox</a:t>
            </a:r>
            <a:r>
              <a:rPr lang="de-DE" dirty="0">
                <a:latin typeface="Calibri Light"/>
                <a:ea typeface="+mn-lt"/>
                <a:cs typeface="+mn-lt"/>
              </a:rPr>
              <a:t> speichern” auswählen</a:t>
            </a:r>
            <a:endParaRPr lang="de-DE" dirty="0">
              <a:latin typeface="Calibri Light"/>
              <a:cs typeface="Calibri" panose="020F0502020204030204"/>
            </a:endParaRPr>
          </a:p>
          <a:p>
            <a:endParaRPr lang="de-DE" dirty="0">
              <a:latin typeface="Calibri Light"/>
              <a:cs typeface="Calibri Light"/>
            </a:endParaRPr>
          </a:p>
          <a:p>
            <a:endParaRPr lang="de-DE" dirty="0">
              <a:latin typeface="Calibri Light"/>
              <a:cs typeface="Calibri" panose="020F0502020204030204"/>
            </a:endParaRPr>
          </a:p>
          <a:p>
            <a:endParaRPr lang="de-DE" dirty="0">
              <a:latin typeface="Calibri Light"/>
              <a:cs typeface="Calibri" panose="020F0502020204030204"/>
            </a:endParaRPr>
          </a:p>
          <a:p>
            <a:endParaRPr lang="de-DE" dirty="0">
              <a:latin typeface="Calibri Light"/>
              <a:cs typeface="Calibri" panose="020F0502020204030204"/>
            </a:endParaRPr>
          </a:p>
          <a:p>
            <a:endParaRPr lang="de-DE" dirty="0">
              <a:latin typeface="Calibri Light"/>
              <a:cs typeface="Calibri" panose="020F0502020204030204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DE" dirty="0">
              <a:latin typeface="Calibri Light"/>
              <a:cs typeface="Calibri Light"/>
            </a:endParaRPr>
          </a:p>
          <a:p>
            <a:pPr marL="285750" indent="-285750">
              <a:buFontTx/>
              <a:buChar char="-"/>
            </a:pPr>
            <a:endParaRPr lang="LID4096" dirty="0">
              <a:latin typeface="Calibri Light"/>
              <a:cs typeface="Calibri" panose="020F0502020204030204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209E461-1ED8-4010-8D2B-839073F56D1C}"/>
              </a:ext>
            </a:extLst>
          </p:cNvPr>
          <p:cNvSpPr txBox="1"/>
          <p:nvPr/>
        </p:nvSpPr>
        <p:spPr>
          <a:xfrm>
            <a:off x="5564908" y="6524281"/>
            <a:ext cx="950712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400" dirty="0">
                <a:cs typeface="Calibri"/>
              </a:rPr>
              <a:t>Link: </a:t>
            </a:r>
            <a:r>
              <a:rPr lang="de-DE" sz="1400" dirty="0" err="1">
                <a:cs typeface="Calibri"/>
              </a:rPr>
              <a:t>MetaTalk</a:t>
            </a:r>
            <a:r>
              <a:rPr lang="de-DE" sz="1400" dirty="0">
                <a:cs typeface="Calibri"/>
              </a:rPr>
              <a:t> Handbuch 4.0: </a:t>
            </a:r>
            <a:r>
              <a:rPr lang="de-DE" sz="1400" dirty="0">
                <a:ea typeface="+mn-lt"/>
                <a:cs typeface="+mn-lt"/>
              </a:rPr>
              <a:t>https://metatalk.app/media/MetaTalk.4.0.0.Handbuch.pdf</a:t>
            </a:r>
            <a:endParaRPr lang="de-DE" sz="1400" dirty="0">
              <a:cs typeface="Calibri"/>
            </a:endParaRPr>
          </a:p>
        </p:txBody>
      </p:sp>
      <p:pic>
        <p:nvPicPr>
          <p:cNvPr id="8" name="Grafik 5">
            <a:extLst>
              <a:ext uri="{FF2B5EF4-FFF2-40B4-BE49-F238E27FC236}">
                <a16:creationId xmlns:a16="http://schemas.microsoft.com/office/drawing/2014/main" id="{3405918B-DAD5-4123-99E3-2F190B4C2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" t="2344" r="146" b="-195"/>
          <a:stretch/>
        </p:blipFill>
        <p:spPr>
          <a:xfrm>
            <a:off x="7194370" y="888739"/>
            <a:ext cx="4501981" cy="33035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26AC520B-9D73-42B4-B00D-7878BD4C2DD6}"/>
              </a:ext>
            </a:extLst>
          </p:cNvPr>
          <p:cNvSpPr/>
          <p:nvPr/>
        </p:nvSpPr>
        <p:spPr>
          <a:xfrm>
            <a:off x="8470586" y="2260306"/>
            <a:ext cx="1476776" cy="433864"/>
          </a:xfrm>
          <a:prstGeom prst="ellipse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1">
            <a:extLst>
              <a:ext uri="{FF2B5EF4-FFF2-40B4-BE49-F238E27FC236}">
                <a16:creationId xmlns:a16="http://schemas.microsoft.com/office/drawing/2014/main" id="{45958FF2-8CC7-4886-AAF5-FF9DF5D099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647" r="-352" b="1961"/>
          <a:stretch/>
        </p:blipFill>
        <p:spPr>
          <a:xfrm>
            <a:off x="1682241" y="3286125"/>
            <a:ext cx="4111797" cy="588029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B36FB77C-9273-4620-A53C-5FA750C12451}"/>
              </a:ext>
            </a:extLst>
          </p:cNvPr>
          <p:cNvSpPr/>
          <p:nvPr/>
        </p:nvSpPr>
        <p:spPr>
          <a:xfrm>
            <a:off x="4876245" y="3367362"/>
            <a:ext cx="844173" cy="419486"/>
          </a:xfrm>
          <a:prstGeom prst="ellipse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018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5">
            <a:extLst>
              <a:ext uri="{FF2B5EF4-FFF2-40B4-BE49-F238E27FC236}">
                <a16:creationId xmlns:a16="http://schemas.microsoft.com/office/drawing/2014/main" id="{06D743DB-DAEB-4EA6-961A-4FAA5BD8F0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" t="2344" r="146" b="-195"/>
          <a:stretch/>
        </p:blipFill>
        <p:spPr>
          <a:xfrm>
            <a:off x="508898" y="1262550"/>
            <a:ext cx="6672962" cy="4899392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1E599933-94DF-4AA7-9231-EA35BB9136EB}"/>
              </a:ext>
            </a:extLst>
          </p:cNvPr>
          <p:cNvSpPr/>
          <p:nvPr/>
        </p:nvSpPr>
        <p:spPr>
          <a:xfrm>
            <a:off x="2489605" y="2950420"/>
            <a:ext cx="1476776" cy="433864"/>
          </a:xfrm>
          <a:prstGeom prst="ellipse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1">
            <a:extLst>
              <a:ext uri="{FF2B5EF4-FFF2-40B4-BE49-F238E27FC236}">
                <a16:creationId xmlns:a16="http://schemas.microsoft.com/office/drawing/2014/main" id="{AAFEAA22-8471-4414-BC64-788075750E57}"/>
              </a:ext>
            </a:extLst>
          </p:cNvPr>
          <p:cNvSpPr txBox="1"/>
          <p:nvPr/>
        </p:nvSpPr>
        <p:spPr>
          <a:xfrm>
            <a:off x="510352" y="630450"/>
            <a:ext cx="3212773" cy="21698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>
                <a:latin typeface="Calibri Light"/>
                <a:cs typeface="Calibri Light"/>
              </a:rPr>
              <a:t>Sammelleiste in Fotos speichern</a:t>
            </a:r>
            <a:endParaRPr lang="de-DE" b="1">
              <a:cs typeface="Calibri"/>
            </a:endParaRPr>
          </a:p>
          <a:p>
            <a:endParaRPr lang="de-DE">
              <a:latin typeface="Calibri Light"/>
              <a:cs typeface="Calibri" panose="020F0502020204030204"/>
            </a:endParaRPr>
          </a:p>
          <a:p>
            <a:endParaRPr lang="de-DE">
              <a:latin typeface="Calibri Light"/>
              <a:cs typeface="Calibri" panose="020F0502020204030204"/>
            </a:endParaRPr>
          </a:p>
          <a:p>
            <a:endParaRPr lang="de-DE">
              <a:latin typeface="Calibri Light"/>
              <a:cs typeface="Calibri" panose="020F0502020204030204"/>
            </a:endParaRPr>
          </a:p>
          <a:p>
            <a:endParaRPr lang="de-DE">
              <a:latin typeface="Calibri Light"/>
              <a:cs typeface="Calibri" panose="020F0502020204030204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DE">
              <a:latin typeface="Calibri Light"/>
              <a:cs typeface="Calibri Light"/>
            </a:endParaRPr>
          </a:p>
          <a:p>
            <a:pPr marL="285750" indent="-285750">
              <a:buFontTx/>
              <a:buChar char="-"/>
            </a:pPr>
            <a:endParaRPr lang="LID4096">
              <a:latin typeface="Calibri Light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87644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13BF7E-214A-47BA-82FF-A3997C31D5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01600" y="225633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Calibri Light"/>
                <a:cs typeface="Arial"/>
              </a:rPr>
              <a:t>Wie kann didaktisches Material in </a:t>
            </a:r>
            <a:r>
              <a:rPr lang="de-DE" b="1" err="1">
                <a:latin typeface="Calibri Light"/>
                <a:cs typeface="Arial"/>
              </a:rPr>
              <a:t>MetaTalk</a:t>
            </a:r>
            <a:r>
              <a:rPr lang="de-DE" b="1">
                <a:latin typeface="Calibri Light"/>
                <a:cs typeface="Arial"/>
              </a:rPr>
              <a:t> erstellt werden?</a:t>
            </a:r>
            <a:endParaRPr lang="de-DE" b="1">
              <a:latin typeface="Calibri Light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E1F0350-7B13-4450-936F-E9F7723561E9}"/>
              </a:ext>
            </a:extLst>
          </p:cNvPr>
          <p:cNvSpPr txBox="1"/>
          <p:nvPr/>
        </p:nvSpPr>
        <p:spPr>
          <a:xfrm>
            <a:off x="391279" y="872653"/>
            <a:ext cx="3370923" cy="18928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b="1">
                <a:latin typeface="Calibri Light"/>
                <a:ea typeface="+mn-lt"/>
                <a:cs typeface="+mn-lt"/>
              </a:rPr>
              <a:t>Suchergebnis in Fotos speichern </a:t>
            </a:r>
            <a:endParaRPr lang="de-DE" b="1">
              <a:latin typeface="Calibri Light"/>
              <a:cs typeface="Calibri" panose="020F0502020204030204"/>
            </a:endParaRPr>
          </a:p>
          <a:p>
            <a:endParaRPr lang="de-DE">
              <a:latin typeface="Calibri Light"/>
              <a:cs typeface="Calibri" panose="020F0502020204030204"/>
            </a:endParaRPr>
          </a:p>
          <a:p>
            <a:endParaRPr lang="de-DE">
              <a:latin typeface="Calibri Light"/>
              <a:cs typeface="Calibri" panose="020F0502020204030204"/>
            </a:endParaRPr>
          </a:p>
          <a:p>
            <a:endParaRPr lang="de-DE">
              <a:latin typeface="Calibri Light"/>
              <a:cs typeface="Calibri" panose="020F0502020204030204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DE">
              <a:latin typeface="Calibri Light"/>
              <a:cs typeface="Calibri Light"/>
            </a:endParaRPr>
          </a:p>
          <a:p>
            <a:pPr marL="285750" indent="-285750">
              <a:buFontTx/>
              <a:buChar char="-"/>
            </a:pPr>
            <a:endParaRPr lang="LID4096">
              <a:latin typeface="Calibri Light"/>
              <a:cs typeface="Calibri" panose="020F0502020204030204"/>
            </a:endParaRPr>
          </a:p>
        </p:txBody>
      </p:sp>
      <p:pic>
        <p:nvPicPr>
          <p:cNvPr id="7" name="Grafik 7">
            <a:extLst>
              <a:ext uri="{FF2B5EF4-FFF2-40B4-BE49-F238E27FC236}">
                <a16:creationId xmlns:a16="http://schemas.microsoft.com/office/drawing/2014/main" id="{09C12107-AA99-4E02-803A-9EF6A0A7F6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36"/>
          <a:stretch/>
        </p:blipFill>
        <p:spPr>
          <a:xfrm>
            <a:off x="470914" y="1375739"/>
            <a:ext cx="6667480" cy="4842681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751B2783-84FB-4DA9-BD3E-32A9C335C3A6}"/>
              </a:ext>
            </a:extLst>
          </p:cNvPr>
          <p:cNvSpPr/>
          <p:nvPr/>
        </p:nvSpPr>
        <p:spPr>
          <a:xfrm>
            <a:off x="471392" y="3662616"/>
            <a:ext cx="1345721" cy="598099"/>
          </a:xfrm>
          <a:prstGeom prst="ellipse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4938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13BF7E-214A-47BA-82FF-A3997C31D5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01600" y="225633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Calibri Light"/>
                <a:cs typeface="Arial"/>
              </a:rPr>
              <a:t>Wie kann ich den Zugriff auf Einstellungen verhindern? </a:t>
            </a:r>
            <a:endParaRPr lang="de-DE" b="1">
              <a:latin typeface="Calibri Light"/>
            </a:endParaRPr>
          </a:p>
        </p:txBody>
      </p:sp>
      <p:pic>
        <p:nvPicPr>
          <p:cNvPr id="5" name="Grafik 6" descr="Ein Bild, das Text enthält.&#10;&#10;Beschreibung automatisch generiert.">
            <a:extLst>
              <a:ext uri="{FF2B5EF4-FFF2-40B4-BE49-F238E27FC236}">
                <a16:creationId xmlns:a16="http://schemas.microsoft.com/office/drawing/2014/main" id="{083E7FE2-4654-4E0F-957E-ED8899724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" y="900724"/>
            <a:ext cx="5178994" cy="389455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5813281-12F2-469A-99C0-E17DFF0B0D69}"/>
              </a:ext>
            </a:extLst>
          </p:cNvPr>
          <p:cNvSpPr txBox="1"/>
          <p:nvPr/>
        </p:nvSpPr>
        <p:spPr>
          <a:xfrm>
            <a:off x="5871204" y="1629216"/>
            <a:ext cx="5918449" cy="17338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000"/>
              </a:spcBef>
              <a:buFont typeface="Wingdings,Sans-Serif" panose="05000000000000000000" pitchFamily="2" charset="2"/>
              <a:buChar char="v"/>
            </a:pPr>
            <a:r>
              <a:rPr lang="de-DE">
                <a:latin typeface="Calibri Light"/>
                <a:ea typeface="+mn-lt"/>
                <a:cs typeface="+mn-lt"/>
              </a:rPr>
              <a:t>Gelingt mit dem GEFÜHRTEN ZUGRIFF</a:t>
            </a:r>
          </a:p>
          <a:p>
            <a:pPr marL="285750" indent="-285750">
              <a:spcBef>
                <a:spcPts val="1000"/>
              </a:spcBef>
              <a:buFont typeface="Wingdings,Sans-Serif" panose="05000000000000000000" pitchFamily="2" charset="2"/>
              <a:buChar char="v"/>
            </a:pPr>
            <a:r>
              <a:rPr lang="de-DE">
                <a:latin typeface="Calibri Light"/>
                <a:ea typeface="+mn-lt"/>
                <a:cs typeface="+mn-lt"/>
              </a:rPr>
              <a:t>Aktivierung in allen Apps auf die gleiche Weise </a:t>
            </a:r>
          </a:p>
          <a:p>
            <a:pPr marL="285750" indent="-285750">
              <a:spcBef>
                <a:spcPts val="1000"/>
              </a:spcBef>
              <a:buFont typeface="Wingdings,Sans-Serif" panose="05000000000000000000" pitchFamily="2" charset="2"/>
              <a:buChar char="v"/>
            </a:pPr>
            <a:r>
              <a:rPr lang="de-DE">
                <a:latin typeface="Calibri Light"/>
                <a:ea typeface="+mn-lt"/>
                <a:cs typeface="+mn-lt"/>
              </a:rPr>
              <a:t>Ein- bzw. Ausschalten durch dreimaliges Tippen auf die Home-Taste </a:t>
            </a:r>
            <a:endParaRPr lang="de-DE"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82884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18A19A-1022-464F-BEBC-A66985F56D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de-DE" sz="4800">
                <a:latin typeface="Calibri Light"/>
                <a:cs typeface="Arial"/>
              </a:rPr>
              <a:t>Noch Fragen??</a:t>
            </a:r>
            <a:endParaRPr lang="de-DE" sz="4800">
              <a:latin typeface="Calibri Light"/>
            </a:endParaRPr>
          </a:p>
        </p:txBody>
      </p:sp>
      <p:pic>
        <p:nvPicPr>
          <p:cNvPr id="5" name="Grafik 4" descr="Ein Bild, das ClipArt enthält.&#10;&#10;Beschreibung automatisch generiert.">
            <a:extLst>
              <a:ext uri="{FF2B5EF4-FFF2-40B4-BE49-F238E27FC236}">
                <a16:creationId xmlns:a16="http://schemas.microsoft.com/office/drawing/2014/main" id="{E8015BF5-10A0-47D0-9C68-B3A856EBA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067" y="-2689"/>
            <a:ext cx="2743200" cy="22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984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2">
            <a:extLst>
              <a:ext uri="{FF2B5EF4-FFF2-40B4-BE49-F238E27FC236}">
                <a16:creationId xmlns:a16="http://schemas.microsoft.com/office/drawing/2014/main" id="{377B4BD5-FAFD-449C-879D-12312E5E28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01600" y="225633"/>
            <a:ext cx="12199435" cy="914400"/>
          </a:xfrm>
        </p:spPr>
        <p:txBody>
          <a:bodyPr lIns="91440" tIns="45720" rIns="91440" bIns="45720" anchor="t"/>
          <a:lstStyle/>
          <a:p>
            <a:r>
              <a:rPr lang="de-DE" b="1">
                <a:latin typeface="Calibri Light"/>
                <a:cs typeface="Arial"/>
              </a:rPr>
              <a:t>Weiterführende Links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0A73A69-BBA7-447E-912E-62AD5659C143}"/>
              </a:ext>
            </a:extLst>
          </p:cNvPr>
          <p:cNvSpPr txBox="1"/>
          <p:nvPr/>
        </p:nvSpPr>
        <p:spPr>
          <a:xfrm>
            <a:off x="572654" y="714502"/>
            <a:ext cx="9984509" cy="60478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dirty="0">
                <a:latin typeface="Calibri Light"/>
                <a:cs typeface="Calibri"/>
              </a:rPr>
              <a:t>PRD-Ideen</a:t>
            </a:r>
            <a:endParaRPr lang="de-DE" dirty="0">
              <a:latin typeface="Calibri Light"/>
              <a:cs typeface="Calibri Light"/>
            </a:endParaRPr>
          </a:p>
          <a:p>
            <a:r>
              <a:rPr lang="de-DE" dirty="0">
                <a:latin typeface="Calibri Light"/>
                <a:ea typeface="+mn-lt"/>
                <a:cs typeface="+mn-lt"/>
                <a:hlinkClick r:id="rId2"/>
              </a:rPr>
              <a:t>https://www.prentke-romich.de/ideen-des-monats/</a:t>
            </a:r>
            <a:endParaRPr lang="de-DE" dirty="0">
              <a:latin typeface="Calibri Light"/>
              <a:ea typeface="+mn-lt"/>
              <a:cs typeface="+mn-lt"/>
            </a:endParaRPr>
          </a:p>
          <a:p>
            <a:endParaRPr lang="de-DE" dirty="0">
              <a:latin typeface="Calibri Light"/>
              <a:ea typeface="+mn-lt"/>
              <a:cs typeface="+mn-lt"/>
            </a:endParaRPr>
          </a:p>
          <a:p>
            <a:r>
              <a:rPr lang="de-DE" dirty="0">
                <a:latin typeface="Calibri Light"/>
                <a:cs typeface="Calibri" panose="020F0502020204030204"/>
              </a:rPr>
              <a:t>PRD-Tauschbörse</a:t>
            </a:r>
          </a:p>
          <a:p>
            <a:r>
              <a:rPr lang="de-DE" dirty="0">
                <a:latin typeface="Calibri Light"/>
                <a:ea typeface="+mn-lt"/>
                <a:cs typeface="+mn-lt"/>
                <a:hlinkClick r:id="rId3"/>
              </a:rPr>
              <a:t>https://www.prentke-romich.de/prd-tauschboerse/</a:t>
            </a:r>
            <a:endParaRPr lang="de-DE" dirty="0">
              <a:latin typeface="Calibri Light"/>
              <a:cs typeface="Calibri Light"/>
            </a:endParaRPr>
          </a:p>
          <a:p>
            <a:endParaRPr lang="de-DE" dirty="0">
              <a:latin typeface="Calibri Light"/>
              <a:cs typeface="Calibri"/>
            </a:endParaRPr>
          </a:p>
          <a:p>
            <a:r>
              <a:rPr lang="de-DE" dirty="0">
                <a:latin typeface="Calibri Light"/>
                <a:cs typeface="Calibri"/>
              </a:rPr>
              <a:t>Video Anleitungen</a:t>
            </a:r>
          </a:p>
          <a:p>
            <a:r>
              <a:rPr lang="de-DE" dirty="0">
                <a:latin typeface="Calibri Light"/>
                <a:ea typeface="+mn-lt"/>
                <a:cs typeface="+mn-lt"/>
                <a:hlinkClick r:id="rId4"/>
              </a:rPr>
              <a:t>https://www.prentke-romich.de/metatalk-videoanleitung/</a:t>
            </a:r>
            <a:endParaRPr lang="de-DE" dirty="0">
              <a:latin typeface="Calibri Light"/>
              <a:cs typeface="Calibri Light"/>
            </a:endParaRPr>
          </a:p>
          <a:p>
            <a:endParaRPr lang="de-DE" dirty="0">
              <a:latin typeface="Calibri Light"/>
              <a:ea typeface="Calibri"/>
              <a:cs typeface="Calibri"/>
            </a:endParaRPr>
          </a:p>
          <a:p>
            <a:r>
              <a:rPr lang="de-DE">
                <a:latin typeface="Calibri Light"/>
                <a:ea typeface="Calibri"/>
                <a:cs typeface="Calibri"/>
              </a:rPr>
              <a:t>Begleitmaterial zu MetaTalk</a:t>
            </a:r>
            <a:endParaRPr lang="de-DE" dirty="0">
              <a:latin typeface="Calibri Light"/>
              <a:ea typeface="Calibri"/>
              <a:cs typeface="Calibri"/>
            </a:endParaRPr>
          </a:p>
          <a:p>
            <a:r>
              <a:rPr lang="de-DE" dirty="0">
                <a:ea typeface="+mn-lt"/>
                <a:cs typeface="+mn-lt"/>
                <a:hlinkClick r:id="rId5"/>
              </a:rPr>
              <a:t>https://www.metacom-symbole.de/downloads/download_begleitmaterial_mtde.html</a:t>
            </a:r>
            <a:endParaRPr lang="de-DE"/>
          </a:p>
          <a:p>
            <a:endParaRPr lang="de-DE" dirty="0">
              <a:latin typeface="Calibri Light"/>
              <a:cs typeface="Calibri"/>
            </a:endParaRPr>
          </a:p>
          <a:p>
            <a:r>
              <a:rPr lang="de-DE" dirty="0">
                <a:latin typeface="Calibri Light"/>
                <a:cs typeface="Calibri"/>
              </a:rPr>
              <a:t>©METACOM-SYMBOLE Annette Kitzinger </a:t>
            </a:r>
          </a:p>
          <a:p>
            <a:endParaRPr lang="de-DE" dirty="0">
              <a:latin typeface="Calibri Light"/>
              <a:cs typeface="Calibri"/>
            </a:endParaRPr>
          </a:p>
          <a:p>
            <a:endParaRPr lang="de-DE" dirty="0">
              <a:latin typeface="Calibri Light"/>
              <a:cs typeface="Calibri Light"/>
            </a:endParaRPr>
          </a:p>
          <a:p>
            <a:endParaRPr lang="de-DE" dirty="0">
              <a:latin typeface="Calibri Light"/>
              <a:cs typeface="Calibri" panose="020F0502020204030204"/>
            </a:endParaRPr>
          </a:p>
          <a:p>
            <a:endParaRPr lang="de-DE" dirty="0">
              <a:latin typeface="Calibri Light"/>
              <a:cs typeface="Calibri" panose="020F0502020204030204"/>
            </a:endParaRPr>
          </a:p>
          <a:p>
            <a:endParaRPr lang="de-DE" dirty="0">
              <a:latin typeface="Calibri Light"/>
              <a:cs typeface="Calibri" panose="020F0502020204030204"/>
            </a:endParaRPr>
          </a:p>
          <a:p>
            <a:endParaRPr lang="de-DE" dirty="0">
              <a:latin typeface="Calibri Light"/>
              <a:cs typeface="Calibri" panose="020F0502020204030204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DE" dirty="0">
              <a:latin typeface="Calibri Light"/>
              <a:cs typeface="Calibri Light"/>
            </a:endParaRPr>
          </a:p>
          <a:p>
            <a:pPr marL="285750" indent="-285750">
              <a:buFontTx/>
              <a:buChar char="-"/>
            </a:pPr>
            <a:endParaRPr lang="LID4096" dirty="0">
              <a:latin typeface="Calibri Light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974354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FBD85-96A9-5417-E11E-DE8F6308F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5" y="1364091"/>
            <a:ext cx="12191999" cy="699529"/>
          </a:xfrm>
        </p:spPr>
        <p:txBody>
          <a:bodyPr lIns="91440" tIns="45720" rIns="91440" bIns="45720" anchor="t"/>
          <a:lstStyle/>
          <a:p>
            <a:r>
              <a:rPr lang="de-DE" dirty="0">
                <a:latin typeface="Arial"/>
                <a:cs typeface="Arial"/>
              </a:rPr>
              <a:t>Folgt uns gerne auf Instagram!</a:t>
            </a:r>
          </a:p>
        </p:txBody>
      </p:sp>
      <p:pic>
        <p:nvPicPr>
          <p:cNvPr id="4" name="Grafik 3" descr="Ein Bild, das Grafiken, Farbigkeit, Grafikdesign, Kreis enthält.&#10;&#10;Beschreibung automatisch generiert.">
            <a:extLst>
              <a:ext uri="{FF2B5EF4-FFF2-40B4-BE49-F238E27FC236}">
                <a16:creationId xmlns:a16="http://schemas.microsoft.com/office/drawing/2014/main" id="{B4C3A8D8-7C1E-C332-DCA5-006CCDB10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175" y="2543175"/>
            <a:ext cx="177165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51841"/>
      </p:ext>
    </p:extLst>
  </p:cSld>
  <p:clrMapOvr>
    <a:masterClrMapping/>
  </p:clrMapOvr>
</p:sld>
</file>

<file path=ppt/theme/theme1.xml><?xml version="1.0" encoding="utf-8"?>
<a:theme xmlns:a="http://schemas.openxmlformats.org/drawingml/2006/main" name="PRD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>
                <a:lumMod val="5000"/>
                <a:lumOff val="95000"/>
                <a:alpha val="23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D Design" id="{030E2ED9-5A79-40AE-9D22-AB65D8F51D28}" vid="{263DA20A-F013-4F22-BA1A-8AAE5CB3699F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PRD Design</Template>
  <TotalTime>0</TotalTime>
  <Words>1325</Words>
  <Application>Microsoft Office PowerPoint</Application>
  <PresentationFormat>Breitbild</PresentationFormat>
  <Paragraphs>233</Paragraphs>
  <Slides>38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39" baseType="lpstr">
      <vt:lpstr>PRD Design</vt:lpstr>
      <vt:lpstr>PowerPoint-Präsentation</vt:lpstr>
      <vt:lpstr>PowerPoint-Präsentation</vt:lpstr>
      <vt:lpstr>PowerPoint-Präsentation</vt:lpstr>
      <vt:lpstr>Was haben wir vor?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Folgt uns gerne auf Instagram!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Lena Fischer</dc:creator>
  <cp:lastModifiedBy>Lena Fischer</cp:lastModifiedBy>
  <cp:revision>96</cp:revision>
  <dcterms:created xsi:type="dcterms:W3CDTF">2022-01-13T14:01:43Z</dcterms:created>
  <dcterms:modified xsi:type="dcterms:W3CDTF">2023-09-25T13:14:00Z</dcterms:modified>
</cp:coreProperties>
</file>